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60" r:id="rId5"/>
    <p:sldId id="261" r:id="rId6"/>
    <p:sldId id="320" r:id="rId7"/>
    <p:sldId id="263" r:id="rId8"/>
    <p:sldId id="264" r:id="rId9"/>
    <p:sldId id="273" r:id="rId10"/>
    <p:sldId id="274" r:id="rId11"/>
    <p:sldId id="275" r:id="rId12"/>
    <p:sldId id="277" r:id="rId13"/>
    <p:sldId id="279" r:id="rId14"/>
    <p:sldId id="298" r:id="rId15"/>
    <p:sldId id="282" r:id="rId16"/>
    <p:sldId id="299" r:id="rId17"/>
    <p:sldId id="287" r:id="rId18"/>
    <p:sldId id="288" r:id="rId19"/>
    <p:sldId id="300" r:id="rId20"/>
    <p:sldId id="321" r:id="rId21"/>
    <p:sldId id="301" r:id="rId22"/>
    <p:sldId id="302" r:id="rId23"/>
    <p:sldId id="303" r:id="rId24"/>
    <p:sldId id="304" r:id="rId25"/>
    <p:sldId id="307" r:id="rId26"/>
    <p:sldId id="309" r:id="rId27"/>
    <p:sldId id="310" r:id="rId28"/>
    <p:sldId id="291" r:id="rId29"/>
    <p:sldId id="292" r:id="rId30"/>
    <p:sldId id="311" r:id="rId31"/>
    <p:sldId id="312" r:id="rId32"/>
    <p:sldId id="313" r:id="rId33"/>
    <p:sldId id="314" r:id="rId34"/>
    <p:sldId id="319" r:id="rId35"/>
    <p:sldId id="315" r:id="rId36"/>
    <p:sldId id="316" r:id="rId37"/>
    <p:sldId id="317" r:id="rId38"/>
    <p:sldId id="31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DB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9" autoAdjust="0"/>
    <p:restoredTop sz="94718" autoAdjust="0"/>
  </p:normalViewPr>
  <p:slideViewPr>
    <p:cSldViewPr>
      <p:cViewPr varScale="1">
        <p:scale>
          <a:sx n="66" d="100"/>
          <a:sy n="66" d="100"/>
        </p:scale>
        <p:origin x="-13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94667-04CC-4E6D-A010-253741D0A655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51CB4-8BF2-4F2D-AF1C-0FFF896218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997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51CB4-8BF2-4F2D-AF1C-0FFF8962188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51CB4-8BF2-4F2D-AF1C-0FFF8962188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51CB4-8BF2-4F2D-AF1C-0FFF8962188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51CB4-8BF2-4F2D-AF1C-0FFF8962188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C923-588D-4629-8F68-88B327460003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E3739-1E60-441C-8C31-BB1744D31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C923-588D-4629-8F68-88B327460003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E3739-1E60-441C-8C31-BB1744D31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C923-588D-4629-8F68-88B327460003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E3739-1E60-441C-8C31-BB1744D31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C923-588D-4629-8F68-88B327460003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E3739-1E60-441C-8C31-BB1744D31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C923-588D-4629-8F68-88B327460003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E3739-1E60-441C-8C31-BB1744D31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C923-588D-4629-8F68-88B327460003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E3739-1E60-441C-8C31-BB1744D31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C923-588D-4629-8F68-88B327460003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E3739-1E60-441C-8C31-BB1744D31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C923-588D-4629-8F68-88B327460003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E3739-1E60-441C-8C31-BB1744D31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C923-588D-4629-8F68-88B327460003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E3739-1E60-441C-8C31-BB1744D31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C923-588D-4629-8F68-88B327460003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E3739-1E60-441C-8C31-BB1744D31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C923-588D-4629-8F68-88B327460003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E3739-1E60-441C-8C31-BB1744D31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DC923-588D-4629-8F68-88B327460003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E3739-1E60-441C-8C31-BB1744D31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1714487"/>
          </a:xfrm>
        </p:spPr>
        <p:txBody>
          <a:bodyPr>
            <a:normAutofit/>
          </a:bodyPr>
          <a:lstStyle/>
          <a:p>
            <a:r>
              <a:rPr lang="uk-UA" sz="6000" dirty="0" smtClean="0">
                <a:solidFill>
                  <a:srgbClr val="FFFF00"/>
                </a:solidFill>
              </a:rPr>
              <a:t>ЖИВОПИС</a:t>
            </a:r>
            <a:endParaRPr lang="ru-RU" sz="6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2143116"/>
            <a:ext cx="6400800" cy="4214842"/>
          </a:xfrm>
        </p:spPr>
        <p:txBody>
          <a:bodyPr>
            <a:noAutofit/>
          </a:bodyPr>
          <a:lstStyle/>
          <a:p>
            <a:r>
              <a:rPr lang="uk-UA" sz="4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 вид образотворчого мистецтва, художнє зображення, створене фарбами на площині – папері, полотні, картоні, дошці, стіні, склі</a:t>
            </a:r>
            <a:endParaRPr lang="ru-RU" sz="4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dirty="0" smtClean="0"/>
              <a:t>Міський пейзаж</a:t>
            </a:r>
            <a:endParaRPr lang="ru-RU" dirty="0"/>
          </a:p>
        </p:txBody>
      </p:sp>
      <p:pic>
        <p:nvPicPr>
          <p:cNvPr id="3074" name="Picture 2" descr="H:\Відкритий урок\зимова казка\Торжок. 1917. Холст, маслоГорбатов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Гірський пейзаж</a:t>
            </a:r>
            <a:endParaRPr lang="ru-RU" dirty="0"/>
          </a:p>
        </p:txBody>
      </p:sp>
      <p:pic>
        <p:nvPicPr>
          <p:cNvPr id="4098" name="Picture 2" descr="H:\Відкритий урок\зимова казка\Горные вершиныАдамов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dirty="0" smtClean="0"/>
              <a:t>Морський пейзаж</a:t>
            </a:r>
            <a:endParaRPr lang="ru-RU" dirty="0"/>
          </a:p>
        </p:txBody>
      </p:sp>
      <p:pic>
        <p:nvPicPr>
          <p:cNvPr id="20482" name="Picture 2" descr="H:\Новая папка (2)\морськи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dirty="0" smtClean="0"/>
              <a:t>Парковий пейзаж</a:t>
            </a:r>
            <a:endParaRPr lang="ru-RU" dirty="0"/>
          </a:p>
        </p:txBody>
      </p:sp>
      <p:pic>
        <p:nvPicPr>
          <p:cNvPr id="8195" name="Picture 3" descr="H:\Відкритий урок\зимова казка\Зимова казкаАдам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5929330"/>
            <a:ext cx="4357718" cy="785818"/>
          </a:xfrm>
        </p:spPr>
        <p:txBody>
          <a:bodyPr>
            <a:normAutofit/>
          </a:bodyPr>
          <a:lstStyle/>
          <a:p>
            <a:r>
              <a:rPr lang="uk-UA" sz="1800" dirty="0" smtClean="0"/>
              <a:t>І. Шишкін  </a:t>
            </a:r>
            <a:r>
              <a:rPr lang="uk-UA" sz="1800" dirty="0" err="1" smtClean="0"/>
              <a:t>“Зима”</a:t>
            </a:r>
            <a:endParaRPr lang="ru-RU" sz="1800" dirty="0"/>
          </a:p>
        </p:txBody>
      </p:sp>
      <p:pic>
        <p:nvPicPr>
          <p:cNvPr id="12290" name="Picture 2" descr="H:\Відкритий урок\Зима\Иван Иванович Шишкин Зим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72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Відкритий урок\фотозима\winter_wall00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err="1" smtClean="0"/>
              <a:t>Іней</a:t>
            </a:r>
            <a:r>
              <a:rPr lang="uk-UA" sz="3200" dirty="0" smtClean="0"/>
              <a:t>   Сніг уранці  К.Жуковський</a:t>
            </a:r>
            <a:endParaRPr lang="ru-RU" sz="3200" dirty="0"/>
          </a:p>
        </p:txBody>
      </p:sp>
      <p:pic>
        <p:nvPicPr>
          <p:cNvPr id="1026" name="Picture 2" descr="H:\Відкритий урок\зимова казка\Иней. 1928. Холст, масло. 62x74 см. Национальный музей, КраковЖуковськи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8643998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58204" cy="113191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     Сніг увечері      </a:t>
            </a:r>
            <a:r>
              <a:rPr lang="uk-UA" sz="3200" dirty="0" err="1" smtClean="0"/>
              <a:t>Клевер</a:t>
            </a:r>
            <a:r>
              <a:rPr lang="uk-UA" sz="3200" dirty="0" smtClean="0"/>
              <a:t> Ю.</a:t>
            </a:r>
            <a:endParaRPr lang="ru-RU" sz="3200" dirty="0"/>
          </a:p>
        </p:txBody>
      </p:sp>
      <p:pic>
        <p:nvPicPr>
          <p:cNvPr id="5122" name="Picture 2" descr="H:\Відкритий урок\зимова казка\Закат в деревне. Холст, маслоКлеверЮ.Ю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2"/>
            <a:ext cx="8858312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Відлига     Рябушкін І.</a:t>
            </a:r>
            <a:endParaRPr lang="ru-RU" sz="3200" dirty="0"/>
          </a:p>
        </p:txBody>
      </p:sp>
      <p:pic>
        <p:nvPicPr>
          <p:cNvPr id="6146" name="Picture 2" descr="H:\Відкритий урок\зимова казка\Михайловская улица в Новгороде. 1899Рябушкін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8786874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Золотий сніг</a:t>
            </a:r>
            <a:endParaRPr lang="ru-RU" sz="3200" dirty="0"/>
          </a:p>
        </p:txBody>
      </p:sp>
      <p:pic>
        <p:nvPicPr>
          <p:cNvPr id="2050" name="Picture 2" descr="H:\Новая папка (2)\золотитй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9143999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5740409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uk-UA" sz="4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Тести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uk-UA" b="1" dirty="0" smtClean="0"/>
              <a:t>1</a:t>
            </a:r>
            <a:r>
              <a:rPr lang="uk-UA" b="1" dirty="0"/>
              <a:t>.	Вид образотворчого </a:t>
            </a:r>
            <a:r>
              <a:rPr lang="uk-UA" b="1" dirty="0" smtClean="0"/>
              <a:t>мисте­цтва</a:t>
            </a:r>
            <a:r>
              <a:rPr lang="uk-UA" b="1" dirty="0"/>
              <a:t>, основним засобом </a:t>
            </a:r>
            <a:r>
              <a:rPr lang="uk-UA" b="1" dirty="0" smtClean="0"/>
              <a:t>зображення </a:t>
            </a:r>
            <a:r>
              <a:rPr lang="uk-UA" b="1" dirty="0"/>
              <a:t>в якому є колір:</a:t>
            </a:r>
            <a:endParaRPr lang="ru-RU" dirty="0"/>
          </a:p>
          <a:p>
            <a:r>
              <a:rPr lang="ru-RU" dirty="0"/>
              <a:t> </a:t>
            </a:r>
            <a:r>
              <a:rPr lang="uk-UA" i="1" dirty="0"/>
              <a:t>а) живопис;</a:t>
            </a:r>
            <a:endParaRPr lang="ru-RU" i="1" dirty="0"/>
          </a:p>
          <a:p>
            <a:r>
              <a:rPr lang="uk-UA" i="1" dirty="0"/>
              <a:t> </a:t>
            </a:r>
            <a:r>
              <a:rPr lang="uk-UA" dirty="0"/>
              <a:t>б) скульптура; </a:t>
            </a:r>
            <a:endParaRPr lang="ru-RU" dirty="0"/>
          </a:p>
          <a:p>
            <a:r>
              <a:rPr lang="uk-UA" dirty="0"/>
              <a:t> в) графіка.</a:t>
            </a:r>
            <a:endParaRPr lang="ru-RU" dirty="0"/>
          </a:p>
          <a:p>
            <a:r>
              <a:rPr lang="uk-UA" b="1" dirty="0"/>
              <a:t>2.	До теплих кольорів </a:t>
            </a:r>
            <a:r>
              <a:rPr lang="uk-UA" b="1" dirty="0" smtClean="0"/>
              <a:t>належать</a:t>
            </a:r>
            <a:r>
              <a:rPr lang="uk-UA" b="1" dirty="0"/>
              <a:t>:</a:t>
            </a:r>
            <a:endParaRPr lang="ru-RU" dirty="0"/>
          </a:p>
          <a:p>
            <a:r>
              <a:rPr lang="uk-UA" i="1" dirty="0"/>
              <a:t>а) червоний, оранжевий, </a:t>
            </a:r>
            <a:r>
              <a:rPr lang="uk-UA" i="1" dirty="0" smtClean="0"/>
              <a:t>жовтий</a:t>
            </a:r>
            <a:r>
              <a:rPr lang="uk-UA" i="1" dirty="0"/>
              <a:t>;</a:t>
            </a:r>
            <a:endParaRPr lang="ru-RU" dirty="0"/>
          </a:p>
          <a:p>
            <a:r>
              <a:rPr lang="uk-UA" i="1" dirty="0"/>
              <a:t> </a:t>
            </a:r>
            <a:r>
              <a:rPr lang="uk-UA" dirty="0"/>
              <a:t>б) зелений, синій, </a:t>
            </a:r>
            <a:r>
              <a:rPr lang="uk-UA" dirty="0" smtClean="0"/>
              <a:t>фіолетовий</a:t>
            </a:r>
            <a:r>
              <a:rPr lang="uk-UA" dirty="0"/>
              <a:t>;</a:t>
            </a:r>
            <a:endParaRPr lang="ru-RU" dirty="0"/>
          </a:p>
          <a:p>
            <a:r>
              <a:rPr lang="uk-UA" dirty="0"/>
              <a:t> в) білий, сірий, чорний.</a:t>
            </a:r>
            <a:endParaRPr lang="ru-RU" dirty="0"/>
          </a:p>
          <a:p>
            <a:r>
              <a:rPr lang="uk-UA" b="1" dirty="0"/>
              <a:t>3.	До холодних кольорів </a:t>
            </a:r>
            <a:r>
              <a:rPr lang="uk-UA" b="1" dirty="0" smtClean="0"/>
              <a:t>належать</a:t>
            </a:r>
            <a:r>
              <a:rPr lang="uk-UA" b="1" dirty="0"/>
              <a:t>:</a:t>
            </a:r>
            <a:endParaRPr lang="ru-RU" dirty="0"/>
          </a:p>
          <a:p>
            <a:r>
              <a:rPr lang="uk-UA" dirty="0"/>
              <a:t>  а)      рожевий,      коричневий;</a:t>
            </a:r>
            <a:endParaRPr lang="ru-RU" dirty="0"/>
          </a:p>
          <a:p>
            <a:r>
              <a:rPr lang="uk-UA" dirty="0"/>
              <a:t>      б)	червоний, оранжевий, жовтий;</a:t>
            </a:r>
            <a:endParaRPr lang="ru-RU" dirty="0"/>
          </a:p>
          <a:p>
            <a:r>
              <a:rPr lang="uk-UA" i="1" dirty="0"/>
              <a:t>      в)	голубий, синій.</a:t>
            </a:r>
            <a:endParaRPr lang="ru-RU" dirty="0"/>
          </a:p>
          <a:p>
            <a:r>
              <a:rPr lang="uk-UA" b="1" dirty="0"/>
              <a:t>4.	Жанр образотворчого </a:t>
            </a:r>
            <a:r>
              <a:rPr lang="uk-UA" b="1" dirty="0" smtClean="0"/>
              <a:t>мистецтва</a:t>
            </a:r>
            <a:r>
              <a:rPr lang="uk-UA" b="1" dirty="0"/>
              <a:t>, присвячений </a:t>
            </a:r>
            <a:r>
              <a:rPr lang="uk-UA" b="1" dirty="0" smtClean="0"/>
              <a:t>зображенню  природи</a:t>
            </a:r>
            <a:r>
              <a:rPr lang="uk-UA" b="1" dirty="0"/>
              <a:t>, краєвидів міст і сіл:</a:t>
            </a:r>
            <a:endParaRPr lang="ru-RU" dirty="0"/>
          </a:p>
          <a:p>
            <a:r>
              <a:rPr lang="uk-UA" dirty="0"/>
              <a:t>   а) портрет;</a:t>
            </a:r>
            <a:endParaRPr lang="ru-RU" dirty="0"/>
          </a:p>
          <a:p>
            <a:r>
              <a:rPr lang="uk-UA" dirty="0"/>
              <a:t>   </a:t>
            </a:r>
            <a:r>
              <a:rPr lang="uk-UA" i="1" dirty="0"/>
              <a:t>б) пейзаж;</a:t>
            </a:r>
            <a:endParaRPr lang="ru-RU" dirty="0"/>
          </a:p>
          <a:p>
            <a:r>
              <a:rPr lang="uk-UA" i="1" dirty="0"/>
              <a:t>   </a:t>
            </a:r>
            <a:r>
              <a:rPr lang="uk-UA" dirty="0"/>
              <a:t>в) </a:t>
            </a:r>
            <a:r>
              <a:rPr lang="uk-UA" dirty="0" smtClean="0"/>
              <a:t>натюрморт</a:t>
            </a:r>
            <a:r>
              <a:rPr lang="uk-UA" dirty="0"/>
              <a:t>.</a:t>
            </a:r>
            <a:endParaRPr lang="ru-RU" dirty="0"/>
          </a:p>
          <a:p>
            <a:r>
              <a:rPr lang="uk-UA" b="1" dirty="0"/>
              <a:t>    5. Основним виражальним засобом графіки є…</a:t>
            </a:r>
            <a:endParaRPr lang="ru-RU" dirty="0"/>
          </a:p>
          <a:p>
            <a:r>
              <a:rPr lang="uk-UA" dirty="0"/>
              <a:t>       а) тон;</a:t>
            </a:r>
            <a:endParaRPr lang="ru-RU" dirty="0"/>
          </a:p>
          <a:p>
            <a:r>
              <a:rPr lang="uk-UA" i="1" dirty="0"/>
              <a:t>       б) крапка, лінія;</a:t>
            </a:r>
            <a:endParaRPr lang="ru-RU" dirty="0"/>
          </a:p>
          <a:p>
            <a:r>
              <a:rPr lang="uk-UA" dirty="0"/>
              <a:t>        в) акварель.</a:t>
            </a:r>
            <a:endParaRPr lang="ru-RU" dirty="0"/>
          </a:p>
          <a:p>
            <a:r>
              <a:rPr lang="uk-UA" b="1" dirty="0"/>
              <a:t>    6. Художник-мариніст малює…</a:t>
            </a:r>
            <a:endParaRPr lang="ru-RU" dirty="0"/>
          </a:p>
          <a:p>
            <a:r>
              <a:rPr lang="uk-UA" dirty="0"/>
              <a:t>         а) портрети;</a:t>
            </a:r>
            <a:endParaRPr lang="ru-RU" dirty="0"/>
          </a:p>
          <a:p>
            <a:r>
              <a:rPr lang="uk-UA" i="1" dirty="0"/>
              <a:t>         б) морський пейзаж;</a:t>
            </a:r>
            <a:endParaRPr lang="ru-RU" dirty="0"/>
          </a:p>
          <a:p>
            <a:r>
              <a:rPr lang="uk-UA" dirty="0"/>
              <a:t>         в)тварин.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Блакитний сніг</a:t>
            </a:r>
            <a:endParaRPr lang="ru-RU" sz="3200" dirty="0"/>
          </a:p>
        </p:txBody>
      </p:sp>
      <p:pic>
        <p:nvPicPr>
          <p:cNvPr id="22530" name="Picture 2" descr="H:\Новая папка (2)\блакитни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60"/>
            <a:ext cx="9144000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>Синій сніг</a:t>
            </a:r>
            <a:endParaRPr lang="ru-RU" sz="3200" dirty="0"/>
          </a:p>
        </p:txBody>
      </p:sp>
      <p:pic>
        <p:nvPicPr>
          <p:cNvPr id="3074" name="Picture 2" descr="H:\Новая папка (2)\сині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071546"/>
            <a:ext cx="9143999" cy="5786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Холодний сніг</a:t>
            </a:r>
            <a:endParaRPr lang="ru-RU" sz="3200" dirty="0"/>
          </a:p>
        </p:txBody>
      </p:sp>
      <p:pic>
        <p:nvPicPr>
          <p:cNvPr id="4098" name="Picture 2" descr="H:\Новая папка (2)\холодни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000108"/>
            <a:ext cx="9143999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>Теплий сніг</a:t>
            </a:r>
            <a:endParaRPr lang="ru-RU" sz="3200" dirty="0"/>
          </a:p>
        </p:txBody>
      </p:sp>
      <p:pic>
        <p:nvPicPr>
          <p:cNvPr id="5122" name="Picture 2" descr="H:\Новая папка (2)\тепли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928670"/>
            <a:ext cx="9144000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Легкий сніг</a:t>
            </a:r>
            <a:endParaRPr lang="ru-RU" sz="3200" dirty="0"/>
          </a:p>
        </p:txBody>
      </p:sp>
      <p:pic>
        <p:nvPicPr>
          <p:cNvPr id="6146" name="Picture 2" descr="H:\Новая папка (2)\легки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143999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Важкий сніг</a:t>
            </a:r>
            <a:endParaRPr lang="ru-RU" sz="3200" dirty="0"/>
          </a:p>
        </p:txBody>
      </p:sp>
      <p:pic>
        <p:nvPicPr>
          <p:cNvPr id="7170" name="Picture 2" descr="H:\Новая папка (2)\важки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>Червоний сніг</a:t>
            </a:r>
            <a:endParaRPr lang="ru-RU" sz="3200" dirty="0"/>
          </a:p>
        </p:txBody>
      </p:sp>
      <p:pic>
        <p:nvPicPr>
          <p:cNvPr id="8194" name="Picture 2" descr="H:\Новая папка (2)\червони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>Срібний сніг</a:t>
            </a:r>
            <a:endParaRPr lang="ru-RU" sz="3200" dirty="0"/>
          </a:p>
        </p:txBody>
      </p:sp>
      <p:pic>
        <p:nvPicPr>
          <p:cNvPr id="9218" name="Picture 2" descr="H:\Новая папка (2)\срібни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144001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Колорит </a:t>
            </a:r>
            <a:r>
              <a:rPr lang="ru-RU" dirty="0" smtClean="0"/>
              <a:t>(</a:t>
            </a:r>
            <a:r>
              <a:rPr lang="ru-RU" dirty="0" err="1" smtClean="0"/>
              <a:t>італ</a:t>
            </a:r>
            <a:r>
              <a:rPr lang="ru-RU" dirty="0" smtClean="0"/>
              <a:t>. </a:t>
            </a:r>
            <a:r>
              <a:rPr lang="ru-RU" dirty="0" err="1" smtClean="0"/>
              <a:t>Colorio</a:t>
            </a:r>
            <a:r>
              <a:rPr lang="ru-RU" dirty="0" smtClean="0"/>
              <a:t> – </a:t>
            </a:r>
            <a:r>
              <a:rPr lang="ru-RU" dirty="0" err="1" smtClean="0"/>
              <a:t>забарвлений</a:t>
            </a:r>
            <a:r>
              <a:rPr lang="ru-RU" dirty="0" smtClean="0"/>
              <a:t>) – </a:t>
            </a:r>
            <a:r>
              <a:rPr lang="ru-RU" dirty="0" err="1" smtClean="0"/>
              <a:t>загальне</a:t>
            </a:r>
            <a:r>
              <a:rPr lang="ru-RU" dirty="0" smtClean="0"/>
              <a:t> </a:t>
            </a:r>
            <a:r>
              <a:rPr lang="ru-RU" dirty="0" err="1" smtClean="0"/>
              <a:t>кольорове</a:t>
            </a:r>
            <a:r>
              <a:rPr lang="ru-RU" dirty="0" smtClean="0"/>
              <a:t> </a:t>
            </a:r>
            <a:r>
              <a:rPr lang="ru-RU" dirty="0" err="1" smtClean="0"/>
              <a:t>рішення</a:t>
            </a:r>
            <a:r>
              <a:rPr lang="ru-RU" dirty="0" smtClean="0"/>
              <a:t>, система </a:t>
            </a:r>
            <a:r>
              <a:rPr lang="ru-RU" dirty="0" err="1" smtClean="0"/>
              <a:t>сполучення</a:t>
            </a:r>
            <a:r>
              <a:rPr lang="ru-RU" dirty="0" smtClean="0"/>
              <a:t> </a:t>
            </a:r>
            <a:r>
              <a:rPr lang="ru-RU" dirty="0" err="1" smtClean="0"/>
              <a:t>кольорів</a:t>
            </a:r>
            <a:r>
              <a:rPr lang="ru-RU" dirty="0" smtClean="0"/>
              <a:t> та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відтінків</a:t>
            </a:r>
            <a:r>
              <a:rPr lang="ru-RU" dirty="0" smtClean="0"/>
              <a:t> у </a:t>
            </a:r>
            <a:r>
              <a:rPr lang="ru-RU" dirty="0" err="1" smtClean="0"/>
              <a:t>художньому</a:t>
            </a:r>
            <a:r>
              <a:rPr lang="ru-RU" dirty="0" smtClean="0"/>
              <a:t> </a:t>
            </a:r>
            <a:r>
              <a:rPr lang="ru-RU" dirty="0" err="1" smtClean="0"/>
              <a:t>творі</a:t>
            </a:r>
            <a:r>
              <a:rPr lang="ru-RU" dirty="0" smtClean="0"/>
              <a:t>.</a:t>
            </a:r>
          </a:p>
          <a:p>
            <a:r>
              <a:rPr lang="uk-UA" b="1" i="1" dirty="0" smtClean="0"/>
              <a:t>      Репродукція – </a:t>
            </a:r>
            <a:r>
              <a:rPr lang="uk-UA" dirty="0" smtClean="0"/>
              <a:t>відтворення художнього оригіналу поліграфічним або фотографічним способом.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Нетрадиційна техніка малювання </a:t>
            </a:r>
            <a:r>
              <a:rPr lang="uk-UA" dirty="0" smtClean="0"/>
              <a:t> «Воскова свічка + акварель».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b="1" dirty="0" smtClean="0"/>
              <a:t>ПІМ – </a:t>
            </a:r>
            <a:r>
              <a:rPr lang="uk-UA" dirty="0" smtClean="0"/>
              <a:t>перелік інструментів та матеріалів, необхідних для виконання.</a:t>
            </a:r>
            <a:endParaRPr lang="ru-RU" dirty="0" smtClean="0"/>
          </a:p>
          <a:p>
            <a:r>
              <a:rPr lang="uk-UA" b="1" dirty="0" err="1" smtClean="0"/>
              <a:t>СОЗ</a:t>
            </a:r>
            <a:r>
              <a:rPr lang="uk-UA" b="1" dirty="0" smtClean="0"/>
              <a:t> </a:t>
            </a:r>
            <a:r>
              <a:rPr lang="uk-UA" dirty="0" smtClean="0"/>
              <a:t>– спосіб отримання зображуваного.</a:t>
            </a:r>
            <a:endParaRPr lang="ru-RU" dirty="0" smtClean="0"/>
          </a:p>
          <a:p>
            <a:r>
              <a:rPr lang="uk-UA" b="1" dirty="0" smtClean="0"/>
              <a:t>ПІМ</a:t>
            </a:r>
            <a:r>
              <a:rPr lang="uk-UA" dirty="0" smtClean="0"/>
              <a:t> : воскова крейда чи свічка, цупкий білий папір, акварель, пензлик.</a:t>
            </a:r>
            <a:endParaRPr lang="ru-RU" dirty="0" smtClean="0"/>
          </a:p>
          <a:p>
            <a:r>
              <a:rPr lang="uk-UA" b="1" dirty="0" err="1" smtClean="0"/>
              <a:t>СОЗ</a:t>
            </a:r>
            <a:r>
              <a:rPr lang="uk-UA" b="1" dirty="0" smtClean="0"/>
              <a:t> </a:t>
            </a:r>
            <a:r>
              <a:rPr lang="uk-UA" dirty="0" smtClean="0"/>
              <a:t>: дитина малює восковою крейдою(свічкою) на білому папері. </a:t>
            </a:r>
            <a:endParaRPr lang="ru-RU" dirty="0" smtClean="0"/>
          </a:p>
          <a:p>
            <a:r>
              <a:rPr lang="uk-UA" dirty="0" smtClean="0"/>
              <a:t>           Потім тонує папір аквареллю. Малюнок , виконаний свічкою, залишається на папері білим.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Відкритий урок\зимова казка\ф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Робота нетрадиційною технікою малювання </a:t>
            </a:r>
            <a:br>
              <a:rPr lang="uk-UA" sz="3200" dirty="0" smtClean="0"/>
            </a:br>
            <a:r>
              <a:rPr lang="uk-UA" sz="3200" dirty="0" err="1" smtClean="0"/>
              <a:t>“Воскова</a:t>
            </a:r>
            <a:r>
              <a:rPr lang="uk-UA" sz="3200" dirty="0" smtClean="0"/>
              <a:t> свічка + </a:t>
            </a:r>
            <a:r>
              <a:rPr lang="uk-UA" sz="3200" dirty="0" err="1" smtClean="0"/>
              <a:t>акварель”</a:t>
            </a:r>
            <a:endParaRPr lang="ru-RU" sz="3200" dirty="0"/>
          </a:p>
        </p:txBody>
      </p:sp>
      <p:pic>
        <p:nvPicPr>
          <p:cNvPr id="10242" name="Picture 2" descr="H:\Новая папка (2)\зимова казка - 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600200"/>
            <a:ext cx="714379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Робота нетрадиційною технікою малювання </a:t>
            </a:r>
            <a:r>
              <a:rPr lang="uk-UA" sz="2800" dirty="0" err="1" smtClean="0"/>
              <a:t>“Воскова</a:t>
            </a:r>
            <a:r>
              <a:rPr lang="uk-UA" sz="2800" dirty="0" smtClean="0"/>
              <a:t> свічка + </a:t>
            </a:r>
            <a:r>
              <a:rPr lang="uk-UA" sz="2800" dirty="0" err="1" smtClean="0"/>
              <a:t>акварель”</a:t>
            </a:r>
            <a:endParaRPr lang="ru-RU" sz="2800" dirty="0"/>
          </a:p>
        </p:txBody>
      </p:sp>
      <p:pic>
        <p:nvPicPr>
          <p:cNvPr id="11267" name="Picture 3" descr="H:\Новая папка (2)\зимова казка - 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00200"/>
            <a:ext cx="7215238" cy="4829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Робота нетрадиційною технікою малювання </a:t>
            </a:r>
            <a:r>
              <a:rPr lang="uk-UA" sz="2800" dirty="0" err="1" smtClean="0"/>
              <a:t>“Воскова</a:t>
            </a:r>
            <a:r>
              <a:rPr lang="uk-UA" sz="2800" dirty="0" smtClean="0"/>
              <a:t> свічка + </a:t>
            </a:r>
            <a:r>
              <a:rPr lang="uk-UA" sz="2800" dirty="0" err="1" smtClean="0"/>
              <a:t>акварель”</a:t>
            </a:r>
            <a:endParaRPr lang="ru-RU" sz="2800" dirty="0"/>
          </a:p>
        </p:txBody>
      </p:sp>
      <p:pic>
        <p:nvPicPr>
          <p:cNvPr id="13314" name="Picture 2" descr="H:\Новая папка (2)\зимова казка - 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662906"/>
            <a:ext cx="7429552" cy="4766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Робота нетрадиційною технікою малювання </a:t>
            </a:r>
            <a:r>
              <a:rPr lang="uk-UA" sz="2800" dirty="0" err="1" smtClean="0"/>
              <a:t>“Воскова</a:t>
            </a:r>
            <a:r>
              <a:rPr lang="uk-UA" sz="2800" dirty="0" smtClean="0"/>
              <a:t> свічка + </a:t>
            </a:r>
            <a:r>
              <a:rPr lang="uk-UA" sz="2800" dirty="0" err="1" smtClean="0"/>
              <a:t>акварель”</a:t>
            </a:r>
            <a:endParaRPr lang="ru-RU" sz="2800" dirty="0"/>
          </a:p>
        </p:txBody>
      </p:sp>
      <p:pic>
        <p:nvPicPr>
          <p:cNvPr id="14338" name="Picture 2" descr="H:\Новая папка (2)\зимова казка - 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610519"/>
            <a:ext cx="7500990" cy="4747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Відкритий урок\зимова казка\фото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Відкритий урок\фотозима\winter_wall0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Відкритий урок\фотозима\winter_wall0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Відкритий урок\фотозима\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Відкритий урок\зимова казка\ф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715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Відкритий урок\фотозима\winter_wall0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:\Відкритий урок\зимова казка\1196973901_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Відкритий урок\зимова казка\ф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Відкритий урок\фотозима\winter_wall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Відкритий урок\фотозима\winter_wall0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Сільський пейзаж</a:t>
            </a:r>
            <a:endParaRPr lang="ru-RU" sz="3600" dirty="0"/>
          </a:p>
        </p:txBody>
      </p:sp>
      <p:pic>
        <p:nvPicPr>
          <p:cNvPr id="2051" name="Picture 3" descr="H:\Відкритий урок\зимова казка\Зима. 1915. Картон на холсте, масло. 42x64,5 см. Частное собра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216</Words>
  <Application>Microsoft Office PowerPoint</Application>
  <PresentationFormat>Экран (4:3)</PresentationFormat>
  <Paragraphs>61</Paragraphs>
  <Slides>38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ЖИВОПИС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Сільський пейзаж</vt:lpstr>
      <vt:lpstr>Міський пейзаж</vt:lpstr>
      <vt:lpstr>Гірський пейзаж</vt:lpstr>
      <vt:lpstr>Морський пейзаж</vt:lpstr>
      <vt:lpstr>Парковий пейзаж</vt:lpstr>
      <vt:lpstr>І. Шишкін  “Зима”</vt:lpstr>
      <vt:lpstr>Презентация PowerPoint</vt:lpstr>
      <vt:lpstr>Іней   Сніг уранці  К.Жуковський</vt:lpstr>
      <vt:lpstr>     Сніг увечері      Клевер Ю.</vt:lpstr>
      <vt:lpstr>Відлига     Рябушкін І.</vt:lpstr>
      <vt:lpstr>Золотий сніг</vt:lpstr>
      <vt:lpstr>Блакитний сніг</vt:lpstr>
      <vt:lpstr>Синій сніг</vt:lpstr>
      <vt:lpstr>Холодний сніг</vt:lpstr>
      <vt:lpstr>Теплий сніг</vt:lpstr>
      <vt:lpstr>Легкий сніг</vt:lpstr>
      <vt:lpstr>Важкий сніг</vt:lpstr>
      <vt:lpstr>Червоний сніг</vt:lpstr>
      <vt:lpstr>Срібний сніг</vt:lpstr>
      <vt:lpstr>Презентация PowerPoint</vt:lpstr>
      <vt:lpstr>Нетрадиційна техніка малювання  «Воскова свічка + акварель».</vt:lpstr>
      <vt:lpstr>Робота нетрадиційною технікою малювання  “Воскова свічка + акварель”</vt:lpstr>
      <vt:lpstr>Робота нетрадиційною технікою малювання “Воскова свічка + акварель”</vt:lpstr>
      <vt:lpstr>Робота нетрадиційною технікою малювання “Воскова свічка + акварель”</vt:lpstr>
      <vt:lpstr>Робота нетрадиційною технікою малювання “Воскова свічка + акварель”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ЖИВОПИС</dc:title>
  <dc:creator>www.PHILka.RU</dc:creator>
  <cp:lastModifiedBy>User</cp:lastModifiedBy>
  <cp:revision>32</cp:revision>
  <dcterms:created xsi:type="dcterms:W3CDTF">2009-01-16T10:47:49Z</dcterms:created>
  <dcterms:modified xsi:type="dcterms:W3CDTF">2014-03-14T05:51:16Z</dcterms:modified>
</cp:coreProperties>
</file>