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79" r:id="rId4"/>
    <p:sldId id="257" r:id="rId5"/>
    <p:sldId id="258" r:id="rId6"/>
    <p:sldId id="276" r:id="rId7"/>
    <p:sldId id="269" r:id="rId8"/>
    <p:sldId id="275" r:id="rId9"/>
    <p:sldId id="274" r:id="rId10"/>
    <p:sldId id="273" r:id="rId11"/>
    <p:sldId id="272" r:id="rId12"/>
    <p:sldId id="271" r:id="rId13"/>
    <p:sldId id="270" r:id="rId14"/>
    <p:sldId id="277" r:id="rId15"/>
    <p:sldId id="278" r:id="rId16"/>
    <p:sldId id="263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37" d="100"/>
          <a:sy n="37" d="100"/>
        </p:scale>
        <p:origin x="-245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24BCBC-9DD1-413F-9E96-5EEFFCCBF1EE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409CEE-6570-4595-BC31-7AEBE0125B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84;&#1110;&#1081;%20&#1084;&#1072;&#1081;&#1076;&#1072;&#1085;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Витинанки. Збірка творів </a:t>
            </a:r>
            <a:r>
              <a:rPr lang="uk-UA" dirty="0" err="1" smtClean="0"/>
              <a:t>т.Крамаренка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Посібник для уроків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6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63048"/>
            <a:ext cx="4829302" cy="657564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5661248"/>
            <a:ext cx="307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Вересень-горобинник.2010р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978" y="19584"/>
            <a:ext cx="4679233" cy="6862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5733256"/>
            <a:ext cx="348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Жовтень-весільний батько.2010р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51324"/>
            <a:ext cx="4829302" cy="67990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5805264"/>
            <a:ext cx="2705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Листопад-ключник.2010р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523" y="19584"/>
            <a:ext cx="4802143" cy="6862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5805264"/>
            <a:ext cx="246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Грудень-студень.2009р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484" y="19584"/>
            <a:ext cx="4726222" cy="6862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5805264"/>
            <a:ext cx="24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Студень-коляда.2009р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684" y="19584"/>
            <a:ext cx="4809822" cy="6862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5733256"/>
            <a:ext cx="245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Лютень-крутень.2009р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63254">
            <a:off x="1843470" y="687844"/>
            <a:ext cx="4824536" cy="127024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Дякую за терпіння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Після всього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pres?slideindex=1&amp;slidetitle="/>
          </p:cNvPr>
          <p:cNvSpPr/>
          <p:nvPr/>
        </p:nvSpPr>
        <p:spPr>
          <a:xfrm>
            <a:off x="3851920" y="2276872"/>
            <a:ext cx="1008112" cy="1656184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Штрихи з біографії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75515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   Має </a:t>
            </a:r>
            <a:r>
              <a:rPr lang="uk-UA" dirty="0"/>
              <a:t>вищу педагогічну освіту, вчитель-методист </a:t>
            </a:r>
            <a:r>
              <a:rPr lang="uk-UA" dirty="0" smtClean="0"/>
              <a:t>образо</a:t>
            </a:r>
          </a:p>
          <a:p>
            <a:r>
              <a:rPr lang="uk-UA" dirty="0" smtClean="0"/>
              <a:t>творчого </a:t>
            </a:r>
            <a:r>
              <a:rPr lang="uk-UA" dirty="0"/>
              <a:t>мистецтва , працює керівником художньої </a:t>
            </a:r>
            <a:r>
              <a:rPr lang="uk-UA" dirty="0" smtClean="0"/>
              <a:t>студії</a:t>
            </a:r>
          </a:p>
          <a:p>
            <a:r>
              <a:rPr lang="uk-UA" dirty="0" smtClean="0"/>
              <a:t> </a:t>
            </a:r>
            <a:r>
              <a:rPr lang="uk-UA" dirty="0"/>
              <a:t>в </a:t>
            </a:r>
            <a:r>
              <a:rPr lang="uk-UA" dirty="0" err="1"/>
              <a:t>Жашківському</a:t>
            </a:r>
            <a:r>
              <a:rPr lang="uk-UA" dirty="0"/>
              <a:t> Будинку дитячої та юнацької та творчості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Відмінник освіти України.</a:t>
            </a:r>
          </a:p>
          <a:p>
            <a:r>
              <a:rPr lang="uk-UA" dirty="0" smtClean="0"/>
              <a:t>   Займається </a:t>
            </a:r>
            <a:r>
              <a:rPr lang="uk-UA" dirty="0"/>
              <a:t>професійно витинанкою з 2002 року. Член Національної спілки майстрів народного мистецтва України з 2005 року.</a:t>
            </a:r>
          </a:p>
          <a:p>
            <a:r>
              <a:rPr lang="uk-UA" dirty="0"/>
              <a:t>   Працює в жанрі народної української витинанки. Основною тематикою робіт є усна  та пісенна народна творчість , фольклор, творчість Т.Г.Шевченка, події історії та сьогодення.</a:t>
            </a:r>
          </a:p>
          <a:p>
            <a:r>
              <a:rPr lang="uk-UA" dirty="0"/>
              <a:t>   Активний учасник  республіканських та міжнародних мистецьких форумів, симпозіумів, виставок. Має </a:t>
            </a:r>
            <a:r>
              <a:rPr lang="uk-UA" dirty="0" smtClean="0"/>
              <a:t>шість </a:t>
            </a:r>
            <a:r>
              <a:rPr lang="uk-UA" dirty="0"/>
              <a:t>персональні </a:t>
            </a:r>
            <a:r>
              <a:rPr lang="uk-UA" dirty="0" smtClean="0"/>
              <a:t>виставок: </a:t>
            </a:r>
            <a:r>
              <a:rPr lang="uk-UA" dirty="0"/>
              <a:t>2008 </a:t>
            </a:r>
            <a:r>
              <a:rPr lang="uk-UA" dirty="0" err="1" smtClean="0"/>
              <a:t>р.—Черкаси</a:t>
            </a:r>
            <a:r>
              <a:rPr lang="uk-UA" dirty="0"/>
              <a:t>, Канів, 2011 </a:t>
            </a:r>
            <a:r>
              <a:rPr lang="uk-UA" dirty="0" err="1" smtClean="0"/>
              <a:t>р.—Львів</a:t>
            </a:r>
            <a:r>
              <a:rPr lang="uk-UA" dirty="0"/>
              <a:t>, </a:t>
            </a:r>
            <a:r>
              <a:rPr lang="uk-UA" dirty="0" smtClean="0"/>
              <a:t>Київ,2012р – </a:t>
            </a:r>
            <a:r>
              <a:rPr lang="uk-UA" dirty="0" err="1" smtClean="0"/>
              <a:t>Сургут</a:t>
            </a:r>
            <a:r>
              <a:rPr lang="uk-UA" dirty="0" smtClean="0"/>
              <a:t>, 2013р – Львів  . Дві зарубіжних: </a:t>
            </a:r>
            <a:r>
              <a:rPr lang="uk-UA" dirty="0"/>
              <a:t>в </a:t>
            </a:r>
            <a:r>
              <a:rPr lang="uk-UA" dirty="0" smtClean="0"/>
              <a:t>Грузії та Російській Федерації. </a:t>
            </a:r>
            <a:endParaRPr lang="uk-UA" dirty="0"/>
          </a:p>
          <a:p>
            <a:r>
              <a:rPr lang="uk-UA" dirty="0"/>
              <a:t>   Роботи  зберігаються в багатьох музеях України та в приватній власності в Україні, </a:t>
            </a:r>
            <a:r>
              <a:rPr lang="uk-UA" dirty="0" err="1" smtClean="0"/>
              <a:t>Польші</a:t>
            </a:r>
            <a:r>
              <a:rPr lang="uk-UA" dirty="0" smtClean="0"/>
              <a:t> </a:t>
            </a:r>
            <a:r>
              <a:rPr lang="uk-UA" dirty="0"/>
              <a:t>, Румунії, Росії, Молдові, Литві , Білорусії, Грузії.</a:t>
            </a:r>
          </a:p>
          <a:p>
            <a:r>
              <a:rPr lang="uk-UA" dirty="0"/>
              <a:t> </a:t>
            </a:r>
            <a:r>
              <a:rPr lang="uk-UA" dirty="0" smtClean="0"/>
              <a:t>Канаді, США.</a:t>
            </a:r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4288" y="260648"/>
            <a:ext cx="1785692" cy="243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8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10" y="25400"/>
            <a:ext cx="459189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74" y="76200"/>
            <a:ext cx="49729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381" y="448776"/>
            <a:ext cx="473235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10" y="427816"/>
            <a:ext cx="490728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6200"/>
            <a:ext cx="687728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935" y="76200"/>
            <a:ext cx="534662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935" y="145480"/>
            <a:ext cx="488546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457" y="235352"/>
            <a:ext cx="4819048" cy="64380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423" y="912071"/>
            <a:ext cx="4949115" cy="4917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145480"/>
            <a:ext cx="30439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46" y="76200"/>
            <a:ext cx="29774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487" y="76200"/>
            <a:ext cx="303851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50" y="-4216"/>
            <a:ext cx="4598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259088" cy="838200"/>
          </a:xfrm>
        </p:spPr>
        <p:txBody>
          <a:bodyPr/>
          <a:lstStyle/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9584"/>
            <a:ext cx="4829302" cy="686257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5172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Березень-пустун.2009р.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0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5622"/>
            <a:ext cx="4829302" cy="68104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616" y="5589240"/>
            <a:ext cx="24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Квітень-цвітень.2009р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2791"/>
            <a:ext cx="4829302" cy="68561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5661248"/>
            <a:ext cx="216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Травень-май.2010р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817" y="19584"/>
            <a:ext cx="4723556" cy="6862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5733256"/>
            <a:ext cx="3130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Червень-кострубонько.2009р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175" y="19584"/>
            <a:ext cx="4772840" cy="6862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733256"/>
            <a:ext cx="239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Липень-ягідник.2010р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3259088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Серія «місяці»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457" y="19584"/>
            <a:ext cx="4828275" cy="6862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59568" y="5733256"/>
            <a:ext cx="278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Серпень-спасівець.2009р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230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Витинанки. Збірка творів т.Крамаренка</vt:lpstr>
      <vt:lpstr>Штрихи з біографії</vt:lpstr>
      <vt:lpstr>Презентация PowerPoint</vt:lpstr>
      <vt:lpstr>Серія «місяці»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терпіння</vt:lpstr>
      <vt:lpstr>Після всього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Витинанки</dc:title>
  <dc:creator>WORK</dc:creator>
  <cp:lastModifiedBy>Natali</cp:lastModifiedBy>
  <cp:revision>27</cp:revision>
  <dcterms:created xsi:type="dcterms:W3CDTF">2015-03-02T14:35:39Z</dcterms:created>
  <dcterms:modified xsi:type="dcterms:W3CDTF">2016-12-09T08:10:06Z</dcterms:modified>
</cp:coreProperties>
</file>