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6" r:id="rId29"/>
    <p:sldId id="281" r:id="rId30"/>
    <p:sldId id="282" r:id="rId31"/>
    <p:sldId id="283" r:id="rId32"/>
    <p:sldId id="295" r:id="rId33"/>
    <p:sldId id="287" r:id="rId34"/>
    <p:sldId id="288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1" r:id="rId43"/>
    <p:sldId id="305" r:id="rId44"/>
    <p:sldId id="308" r:id="rId45"/>
    <p:sldId id="309" r:id="rId46"/>
    <p:sldId id="304" r:id="rId47"/>
    <p:sldId id="311" r:id="rId48"/>
    <p:sldId id="310" r:id="rId49"/>
    <p:sldId id="314" r:id="rId50"/>
    <p:sldId id="31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1F90F80-0944-4E69-B8FC-0472F8D7E323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4"/>
            <p14:sldId id="285"/>
            <p14:sldId id="286"/>
            <p14:sldId id="281"/>
            <p14:sldId id="282"/>
            <p14:sldId id="283"/>
            <p14:sldId id="295"/>
            <p14:sldId id="287"/>
            <p14:sldId id="288"/>
            <p14:sldId id="292"/>
            <p14:sldId id="293"/>
            <p14:sldId id="294"/>
            <p14:sldId id="296"/>
            <p14:sldId id="297"/>
            <p14:sldId id="298"/>
            <p14:sldId id="299"/>
            <p14:sldId id="301"/>
            <p14:sldId id="305"/>
            <p14:sldId id="308"/>
            <p14:sldId id="309"/>
            <p14:sldId id="304"/>
            <p14:sldId id="311"/>
            <p14:sldId id="310"/>
            <p14:sldId id="314"/>
            <p14:sldId id="3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>
            <a:fillRect/>
          </a:stretch>
        </p:blipFill>
        <p:spPr>
          <a:xfrm>
            <a:off x="0" y="12204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35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Users\irina\Desktop\проект\3\234846-Sepi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0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Users\irina\Desktop\проект\3\img250362_1-8_Izumrudnoe_mo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3" b="910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3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291" name="Picture 3" descr="D:\Users\irina\Desktop\проект\4\ram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48872" cy="62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Users\irina\Desktop\проект\4\ramk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5021"/>
            <a:ext cx="7848872" cy="62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7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Users\irina\Desktop\проект\4\ramk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2541"/>
            <a:ext cx="7758186" cy="618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8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30" b="2767"/>
          <a:stretch/>
        </p:blipFill>
        <p:spPr>
          <a:xfrm>
            <a:off x="-10290" y="-6449"/>
            <a:ext cx="9154290" cy="6963841"/>
          </a:xfrm>
        </p:spPr>
      </p:pic>
      <p:pic>
        <p:nvPicPr>
          <p:cNvPr id="15362" name="Picture 2" descr="D:\Users\irina\Desktop\проект\5\337723-2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27">
            <a:off x="546483" y="813554"/>
            <a:ext cx="3258706" cy="49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Users\irina\Desktop\проект\5\9e33d35ad7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9348"/>
            <a:ext cx="3816424" cy="297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Users\irina\Desktop\проект\5\Michał-Wywiórski-Gorstkin-Tabor_kozac-vki-viza.vn_.ua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4962">
            <a:off x="4289920" y="3984848"/>
            <a:ext cx="4230689" cy="257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03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133" b="3336"/>
          <a:stretch/>
        </p:blipFill>
        <p:spPr>
          <a:xfrm>
            <a:off x="-9128" y="0"/>
            <a:ext cx="9175254" cy="6858000"/>
          </a:xfrm>
        </p:spPr>
      </p:pic>
      <p:pic>
        <p:nvPicPr>
          <p:cNvPr id="1026" name="Picture 2" descr="D:\Users\irina\Desktop\проект\5\Foto0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492">
            <a:off x="591048" y="424937"/>
            <a:ext cx="3605571" cy="27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irina\Desktop\проект\5\161513a6b0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96">
            <a:off x="3856667" y="3563594"/>
            <a:ext cx="4969131" cy="292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irina\Desktop\проект\5\reading-the-the-death-sentence-trazey-p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842">
            <a:off x="4583796" y="808299"/>
            <a:ext cx="3966306" cy="232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4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b="1691"/>
          <a:stretch/>
        </p:blipFill>
        <p:spPr>
          <a:xfrm>
            <a:off x="9423" y="0"/>
            <a:ext cx="9144001" cy="6858000"/>
          </a:xfrm>
        </p:spPr>
      </p:pic>
      <p:pic>
        <p:nvPicPr>
          <p:cNvPr id="2050" name="Picture 2" descr="D:\Users\irina\Desktop\проект\5\10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92">
            <a:off x="5190123" y="544861"/>
            <a:ext cx="3630307" cy="30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irina\Desktop\проект\5\art__6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687516"/>
            <a:ext cx="4536503" cy="301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irina\Desktop\проект\5\p2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2599">
            <a:off x="712770" y="284500"/>
            <a:ext cx="4237764" cy="286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6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195"/>
          <a:stretch>
            <a:fillRect/>
          </a:stretch>
        </p:blipFill>
        <p:spPr>
          <a:xfrm>
            <a:off x="0" y="352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321" y="2093756"/>
            <a:ext cx="5486400" cy="2671192"/>
          </a:xfrm>
        </p:spPr>
        <p:txBody>
          <a:bodyPr>
            <a:normAutofit/>
          </a:bodyPr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Станковий;</a:t>
            </a:r>
          </a:p>
          <a:p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Монументальний;</a:t>
            </a:r>
          </a:p>
          <a:p>
            <a:endParaRPr lang="uk-UA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Театрально-декораційний;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:\Users\irina\Desktop\проект\6\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04">
            <a:off x="5466752" y="272993"/>
            <a:ext cx="3187000" cy="194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irina\Desktop\проект\6\Li_Song,_Basket_of_Flow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586">
            <a:off x="6326358" y="4370735"/>
            <a:ext cx="2290268" cy="224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irina\Desktop\проект\6\evh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611">
            <a:off x="5334015" y="2416189"/>
            <a:ext cx="3600400" cy="174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1244188"/>
            <a:ext cx="509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a)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2906132"/>
            <a:ext cx="58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б)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652120" y="537321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67321" y="318592"/>
            <a:ext cx="53396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Розставте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певній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відповідності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та до них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малюнки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561712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Users\irina\Desktop\проект\7\iZGTSrEWXwH1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b="3130"/>
          <a:stretch>
            <a:fillRect/>
          </a:stretch>
        </p:blipFill>
        <p:spPr>
          <a:xfrm>
            <a:off x="-3156" y="0"/>
            <a:ext cx="9144000" cy="6858000"/>
          </a:xfrm>
        </p:spPr>
      </p:pic>
      <p:pic>
        <p:nvPicPr>
          <p:cNvPr id="2050" name="Picture 2" descr="D:\Users\irina\Desktop\проект\1\0_4d668_4611a12e_X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675">
            <a:off x="5809926" y="332590"/>
            <a:ext cx="2707929" cy="22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irina\Desktop\проект\1\0_75400_6e63e845_XL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1610"/>
            <a:ext cx="1850106" cy="25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irina\Desktop\проект\1\0_413da_936ee978_X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0798">
            <a:off x="539552" y="163935"/>
            <a:ext cx="2603113" cy="295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Users\irina\Desktop\проект\1\pivo-sergej-palyich_500x500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8189">
            <a:off x="540089" y="5015364"/>
            <a:ext cx="1569349" cy="156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Users\irina\Desktop\проект\1\wpid-13_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085">
            <a:off x="2469665" y="5082958"/>
            <a:ext cx="2117184" cy="15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D:\Users\irina\Desktop\проект\1\pTjK2aE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7264">
            <a:off x="4847993" y="4559511"/>
            <a:ext cx="2061954" cy="20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Users\irina\Desktop\проект\1\big_178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731">
            <a:off x="7294463" y="4239341"/>
            <a:ext cx="1639302" cy="238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irina\Desktop\проект\1\16_18059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683">
            <a:off x="5379544" y="2835865"/>
            <a:ext cx="3398884" cy="12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Users\irina\Desktop\проект\1\a025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75080"/>
            <a:ext cx="1584176" cy="75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Users\irina\Desktop\проект\1\8987897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103">
            <a:off x="3156108" y="3919055"/>
            <a:ext cx="2549200" cy="6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Users\irina\Desktop\проект\1\n4eb30b830fc6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052">
            <a:off x="307188" y="3135553"/>
            <a:ext cx="2679885" cy="20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Users\irina\Desktop\проект\7\1296061539_8383dw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s\irina\Desktop\проект\7\pi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64" y="0"/>
            <a:ext cx="921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01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91880" y="188640"/>
            <a:ext cx="1944216" cy="804862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Comic Sans MS" pitchFamily="66" charset="0"/>
              </a:rPr>
              <a:t>Варіант 1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7170" name="Picture 2" descr="D:\Users\irina\Desktop\проект\8\1287662600_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08" y="806438"/>
            <a:ext cx="3872348" cy="25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irina\Desktop\проект\8\da61cf55278a494738a0c9b605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4077994" cy="25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irina\Desktop\проект\8\1336760559-2667507-0085132_www.nevseoboi.com.u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08" y="3717031"/>
            <a:ext cx="3872348" cy="251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sers\irina\Desktop\проект\8\Roasted-brown-sugar-plums-hero-c32cf127-f3f3-4a0a-a5d6-9266d9b42312-0-472x3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863"/>
            <a:ext cx="4077993" cy="253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7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35896" y="260648"/>
            <a:ext cx="1584176" cy="804862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Comic Sans MS" pitchFamily="66" charset="0"/>
              </a:rPr>
              <a:t>Варіант 2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8194" name="Picture 2" descr="D:\Users\irina\Desktop\проект\8\d0f190e6a0ae215d8de29a88693131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66" y="3683224"/>
            <a:ext cx="3741416" cy="262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Users\irina\Desktop\проект\8\inca potatoes lar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6"/>
          <a:stretch/>
        </p:blipFill>
        <p:spPr bwMode="auto">
          <a:xfrm>
            <a:off x="539552" y="3651003"/>
            <a:ext cx="3816424" cy="265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Users\irina\Desktop\проект\8\-bfRU_D1lq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816424" cy="275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Users\irina\Desktop\проект\8\apples_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66" y="692696"/>
            <a:ext cx="3741416" cy="27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065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832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91880" y="332656"/>
            <a:ext cx="1584176" cy="804862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Comic Sans MS" pitchFamily="66" charset="0"/>
              </a:rPr>
              <a:t>Варіант 3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9219" name="Picture 3" descr="D:\Users\irina\Desktop\проект\8\shop.251384.big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2436897" cy="272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Users\irina\Desktop\проект\8\Bow-Hair-Clip-Orange---Alternative-Gothic-Emo-Clothing-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63427"/>
            <a:ext cx="2592512" cy="259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Users\irina\Desktop\проект\8\yellow-ribbon-bow_72193-300x1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8184"/>
            <a:ext cx="3744813" cy="23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s\irina\Desktop\проект\8\beluy_ba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r="13286" b="50000"/>
          <a:stretch/>
        </p:blipFill>
        <p:spPr bwMode="auto">
          <a:xfrm>
            <a:off x="4932040" y="1124744"/>
            <a:ext cx="344805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815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651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42" name="Picture 2" descr="D:\Users\irina\Desktop\проект\9\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652">
            <a:off x="3840321" y="356875"/>
            <a:ext cx="3319629" cy="235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Users\irina\Desktop\проект\9\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231">
            <a:off x="117503" y="361321"/>
            <a:ext cx="346096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Users\irina\Desktop\проект\9\9858257a7c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7664">
            <a:off x="7436534" y="404664"/>
            <a:ext cx="1519254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Users\irina\Desktop\проект\9\Apollo y Dafn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96" y="3789040"/>
            <a:ext cx="1687139" cy="239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Users\irina\Desktop\проект\9\cancun-underwater-museum-2-571x3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278">
            <a:off x="239994" y="3641188"/>
            <a:ext cx="3215983" cy="211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Users\irina\Desktop\проект\9\sand-5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82">
            <a:off x="5576263" y="3777432"/>
            <a:ext cx="3304491" cy="270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87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26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5472608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latin typeface="Comic Sans MS" pitchFamily="66" charset="0"/>
              </a:rPr>
              <a:t>                                      Варіант 1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2800" dirty="0" smtClean="0"/>
              <a:t>А) Монументально-декоративна </a:t>
            </a:r>
            <a:br>
              <a:rPr lang="uk-UA" sz="2800" dirty="0" smtClean="0"/>
            </a:br>
            <a:r>
              <a:rPr lang="uk-UA" sz="2800" dirty="0" smtClean="0"/>
              <a:t>скульптура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Б) Станкова скульптура</a:t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В) Скульптура малих форм</a:t>
            </a:r>
            <a:endParaRPr lang="ru-RU" sz="2800" dirty="0"/>
          </a:p>
        </p:txBody>
      </p:sp>
      <p:pic>
        <p:nvPicPr>
          <p:cNvPr id="14338" name="Picture 2" descr="D:\Users\irina\Desktop\проект\11\thumbs_dsc_06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71874"/>
            <a:ext cx="1872208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Users\irina\Desktop\проект\11\с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5" b="4006"/>
          <a:stretch/>
        </p:blipFill>
        <p:spPr bwMode="auto">
          <a:xfrm>
            <a:off x="4716016" y="2399269"/>
            <a:ext cx="1903512" cy="27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irina\Desktop\проект\11\0_117b4_d804c358_-1-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38" y="230039"/>
            <a:ext cx="2047944" cy="282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66868" y="12687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188307" y="3479486"/>
            <a:ext cx="52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б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437072" y="573325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847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26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5472608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latin typeface="Comic Sans MS" pitchFamily="66" charset="0"/>
              </a:rPr>
              <a:t>                                      Варіант 2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2800" dirty="0" smtClean="0"/>
              <a:t>А) Монументально-декоративна </a:t>
            </a:r>
            <a:br>
              <a:rPr lang="uk-UA" sz="2800" dirty="0" smtClean="0"/>
            </a:br>
            <a:r>
              <a:rPr lang="uk-UA" sz="2800" dirty="0" smtClean="0"/>
              <a:t>скульптура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Б) Станкова скульптура</a:t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В) Скульптура малих форм</a:t>
            </a:r>
            <a:endParaRPr lang="ru-RU" sz="2800" dirty="0"/>
          </a:p>
        </p:txBody>
      </p:sp>
      <p:pic>
        <p:nvPicPr>
          <p:cNvPr id="15362" name="Picture 2" descr="D:\Users\irina\Desktop\проект\11\с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26" y="3692252"/>
            <a:ext cx="2177988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Users\irina\Desktop\проект\11\skulptura-mar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26" y="260648"/>
            <a:ext cx="2231818" cy="24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Users\irina\Desktop\проект\11\77295181_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43955"/>
            <a:ext cx="2426965" cy="194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61956" y="126876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00190"/>
            <a:ext cx="8350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41474" y="57332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51983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26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229600" cy="5472608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latin typeface="Comic Sans MS" pitchFamily="66" charset="0"/>
              </a:rPr>
              <a:t>                                      Варіант 3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2800" dirty="0" smtClean="0"/>
              <a:t>А) Монументально-декоративна </a:t>
            </a:r>
            <a:br>
              <a:rPr lang="uk-UA" sz="2800" dirty="0" smtClean="0"/>
            </a:br>
            <a:r>
              <a:rPr lang="uk-UA" sz="2800" dirty="0" smtClean="0"/>
              <a:t>скульптура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Б) Станкова скульптура</a:t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В) Скульптура малих форм</a:t>
            </a:r>
            <a:endParaRPr lang="ru-RU" sz="2800" dirty="0"/>
          </a:p>
        </p:txBody>
      </p:sp>
      <p:pic>
        <p:nvPicPr>
          <p:cNvPr id="16387" name="Picture 3" descr="D:\Users\irina\Desktop\проект\11\77020274_005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44" y="3933056"/>
            <a:ext cx="2751013" cy="27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Users\irina\Desktop\проект\11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3" y="188640"/>
            <a:ext cx="2345693" cy="35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Users\irina\Desktop\проект\11\sand-sculpture-192x2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735" y="2245646"/>
            <a:ext cx="2161393" cy="226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74693" y="11247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а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398233" y="2420888"/>
            <a:ext cx="52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б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621258" y="57240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в</a:t>
            </a:r>
            <a:r>
              <a:rPr lang="ru-RU" sz="3200" dirty="0" smtClean="0"/>
              <a:t>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819979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65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66725"/>
            <a:ext cx="1977479" cy="1362075"/>
          </a:xfrm>
        </p:spPr>
        <p:txBody>
          <a:bodyPr>
            <a:normAutofit/>
          </a:bodyPr>
          <a:lstStyle/>
          <a:p>
            <a:r>
              <a:rPr lang="uk-UA" sz="1600" b="0" dirty="0" smtClean="0">
                <a:latin typeface="Comic Sans MS" pitchFamily="66" charset="0"/>
              </a:rPr>
              <a:t>Варіант</a:t>
            </a:r>
            <a:r>
              <a:rPr lang="uk-UA" sz="1600" dirty="0" smtClean="0">
                <a:latin typeface="Comic Sans MS" pitchFamily="66" charset="0"/>
              </a:rPr>
              <a:t> 1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11266" name="Picture 2" descr="D:\Users\irina\Desktop\проект\10\0_72170_f4878090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9723"/>
            <a:ext cx="3664024" cy="26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Users\irina\Desktop\проект\10\ac22fbe9ac377fdef720a313903168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24780"/>
            <a:ext cx="3122376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Users\irina\Desktop\проект\10\d63a91c731c098ca797c380bdb788f96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95897"/>
            <a:ext cx="2736304" cy="218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792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b="3130"/>
          <a:stretch>
            <a:fillRect/>
          </a:stretch>
        </p:blipFill>
        <p:spPr>
          <a:xfrm>
            <a:off x="-11807" y="0"/>
            <a:ext cx="9100533" cy="683971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95736" y="0"/>
            <a:ext cx="4680520" cy="1152128"/>
          </a:xfrm>
        </p:spPr>
        <p:txBody>
          <a:bodyPr>
            <a:noAutofit/>
          </a:bodyPr>
          <a:lstStyle/>
          <a:p>
            <a:r>
              <a:rPr lang="uk-UA" sz="8800" dirty="0" smtClean="0">
                <a:latin typeface="Garamond" pitchFamily="18" charset="0"/>
              </a:rPr>
              <a:t>Варіант 1</a:t>
            </a:r>
            <a:endParaRPr lang="ru-RU" sz="8800" dirty="0">
              <a:latin typeface="Garamond" pitchFamily="18" charset="0"/>
            </a:endParaRPr>
          </a:p>
        </p:txBody>
      </p:sp>
      <p:pic>
        <p:nvPicPr>
          <p:cNvPr id="3074" name="Picture 2" descr="D:\Users\irina\Desktop\проект\2\1256400434_zebra-patte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254">
            <a:off x="4834557" y="2157015"/>
            <a:ext cx="4003550" cy="29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irina\Desktop\проект\2\7002310-animal-background-pattern--tiger-skin-texture-background-texture-of-tiger-skin-use-this-seamless-t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850">
            <a:off x="325073" y="2253497"/>
            <a:ext cx="3830913" cy="297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8806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9"/>
            <a:ext cx="9144000" cy="6853411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400" dirty="0" smtClean="0">
                <a:latin typeface="Comic Sans MS" pitchFamily="66" charset="0"/>
              </a:rPr>
              <a:t>Варіант 2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2290" name="Picture 2" descr="D:\Users\irina\Desktop\проект\10\817_z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"/>
          <a:stretch/>
        </p:blipFill>
        <p:spPr bwMode="auto">
          <a:xfrm rot="229790">
            <a:off x="5218840" y="1095859"/>
            <a:ext cx="3522163" cy="22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sers\irina\Desktop\проект\10\00-280x3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8376">
            <a:off x="976223" y="820888"/>
            <a:ext cx="2667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Users\irina\Desktop\проект\10\1198767878_011_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 bwMode="auto">
          <a:xfrm rot="186517">
            <a:off x="2848457" y="3397349"/>
            <a:ext cx="4021971" cy="29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294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948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>
            <a:normAutofit/>
          </a:bodyPr>
          <a:lstStyle/>
          <a:p>
            <a:r>
              <a:rPr lang="uk-UA" sz="1800" dirty="0" smtClean="0">
                <a:latin typeface="Comic Sans MS" pitchFamily="66" charset="0"/>
              </a:rPr>
              <a:t>Варіант 3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13314" name="Picture 2" descr="D:\Users\irina\Desktop\проект\10\yas_750_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55711"/>
            <a:ext cx="3501685" cy="527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Users\irina\Desktop\проект\10\2ca1a64d4e331627d2d950568f2568d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2356" y="466138"/>
            <a:ext cx="228318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Users\irina\Desktop\проект\10\wpid-10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1" y="3912186"/>
            <a:ext cx="3744418" cy="250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597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313"/>
          </a:xfrm>
        </p:spPr>
      </p:pic>
      <p:pic>
        <p:nvPicPr>
          <p:cNvPr id="21506" name="Picture 2" descr="D:\Users\irina\Desktop\проект\14\11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2597"/>
            <a:ext cx="4032448" cy="271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Users\irina\Desktop\проект\14\34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2" y="3452403"/>
            <a:ext cx="3555255" cy="266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:\Users\irina\Desktop\проект\14\1205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796" y="3477368"/>
            <a:ext cx="3970046" cy="26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:\Users\irina\Desktop\проект\14\sp_a11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88" y="332656"/>
            <a:ext cx="3803717" cy="28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416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" y="0"/>
            <a:ext cx="9132929" cy="6858000"/>
          </a:xfrm>
        </p:spPr>
      </p:pic>
      <p:pic>
        <p:nvPicPr>
          <p:cNvPr id="17410" name="Picture 2" descr="D:\Users\irina\Desktop\проект\12\709005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5"/>
          <a:stretch/>
        </p:blipFill>
        <p:spPr bwMode="auto">
          <a:xfrm rot="21357966">
            <a:off x="885703" y="332646"/>
            <a:ext cx="377360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Users\irina\Desktop\проект\12\1282070143_040_architectu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704">
            <a:off x="5654335" y="289577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Users\irina\Desktop\проект\12\cultura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13" y="5013176"/>
            <a:ext cx="4471367" cy="168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Users\irina\Desktop\проект\12\i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87569"/>
            <a:ext cx="3240360" cy="182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Users\irina\Desktop\проект\12\tur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23">
            <a:off x="292136" y="276563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D:\Users\irina\Desktop\проект\12\s346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630" y="3212976"/>
            <a:ext cx="2489280" cy="33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6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" y="35471"/>
            <a:ext cx="9205430" cy="68225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55216"/>
            <a:ext cx="3960440" cy="2952328"/>
          </a:xfrm>
        </p:spPr>
        <p:txBody>
          <a:bodyPr>
            <a:normAutofit/>
          </a:bodyPr>
          <a:lstStyle/>
          <a:p>
            <a:r>
              <a:rPr lang="uk-UA" sz="1800" b="1" dirty="0" smtClean="0"/>
              <a:t>Варіант 1</a:t>
            </a:r>
            <a:br>
              <a:rPr lang="uk-UA" sz="1800" b="1" dirty="0" smtClean="0"/>
            </a:br>
            <a:r>
              <a:rPr lang="uk-UA" sz="1800" b="1" dirty="0"/>
              <a:t/>
            </a:r>
            <a:br>
              <a:rPr lang="uk-UA" sz="1800" b="1" dirty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А) Виготовленням меблів;</a:t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Б) Проектуванням житлових будинків;</a:t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В) Складанням автомобілів.</a:t>
            </a:r>
            <a:endParaRPr lang="ru-RU" sz="1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1087"/>
            <a:ext cx="396240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395787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33500" y="116632"/>
            <a:ext cx="770485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/>
              <a:t>                                          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3800" b="1" dirty="0" smtClean="0"/>
              <a:t>Чим займається архітектор?</a:t>
            </a:r>
            <a:endParaRPr lang="ru-RU" sz="3800" b="1" dirty="0"/>
          </a:p>
        </p:txBody>
      </p:sp>
    </p:spTree>
    <p:extLst>
      <p:ext uri="{BB962C8B-B14F-4D97-AF65-F5344CB8AC3E}">
        <p14:creationId xmlns:p14="http://schemas.microsoft.com/office/powerpoint/2010/main" val="63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" y="0"/>
            <a:ext cx="91497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4968552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 smtClean="0"/>
              <a:t>                                           Варіант 1</a:t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800" dirty="0" smtClean="0"/>
              <a:t>А) Сучасний будинок;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Б) Історичний будинок;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В) Казковий </a:t>
            </a:r>
            <a:r>
              <a:rPr lang="uk-UA" sz="2800" dirty="0" err="1" smtClean="0"/>
              <a:t>булинок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pic>
        <p:nvPicPr>
          <p:cNvPr id="18434" name="Picture 2" descr="D:\Users\irina\Desktop\проект\13\93FUlUKdtt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83" y="139130"/>
            <a:ext cx="2196459" cy="29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Users\irina\Desktop\проект\13\doma-iz-sip-panelej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93096"/>
            <a:ext cx="3157814" cy="23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Users\irina\Desktop\проект\13\1-300x2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14472"/>
          <a:stretch/>
        </p:blipFill>
        <p:spPr bwMode="auto">
          <a:xfrm>
            <a:off x="4293096" y="1977430"/>
            <a:ext cx="220980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5063" y="1135063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а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9412" y="2688218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б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1125" y="5762178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</a:t>
            </a:r>
            <a:r>
              <a:rPr lang="uk-UA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333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" y="0"/>
            <a:ext cx="91497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4968552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 smtClean="0"/>
              <a:t>                                           Варіант 2</a:t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800" dirty="0" smtClean="0"/>
              <a:t>А) Сучасний будинок;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Б) Історичний будинок;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В) Казковий </a:t>
            </a:r>
            <a:r>
              <a:rPr lang="uk-UA" sz="2800" dirty="0" err="1" smtClean="0"/>
              <a:t>булинок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pic>
        <p:nvPicPr>
          <p:cNvPr id="19458" name="Picture 2" descr="D:\Users\irina\Desktop\проект\13\fridensraih-hunderwasser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r="21103"/>
          <a:stretch/>
        </p:blipFill>
        <p:spPr bwMode="auto">
          <a:xfrm>
            <a:off x="4170014" y="1741475"/>
            <a:ext cx="2143125" cy="211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D:\Users\irina\Desktop\проект\13\4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27" y="276709"/>
            <a:ext cx="2541017" cy="25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D:\Users\irina\Desktop\проект\13\srub-ukraine_0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"/>
          <a:stretch/>
        </p:blipFill>
        <p:spPr bwMode="auto">
          <a:xfrm>
            <a:off x="5595441" y="3897196"/>
            <a:ext cx="3295650" cy="246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39" y="908720"/>
            <a:ext cx="4699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07446" y="2613613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б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208197" y="5543951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</a:t>
            </a:r>
            <a:r>
              <a:rPr lang="uk-UA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6502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" y="0"/>
            <a:ext cx="91497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4" cy="4968552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 smtClean="0"/>
              <a:t>                                           Варіант 3</a:t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800" dirty="0" smtClean="0"/>
              <a:t>А) Сучасний будинок;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Б) Історичний будинок;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В) Казковий </a:t>
            </a:r>
            <a:r>
              <a:rPr lang="uk-UA" sz="2800" dirty="0" err="1" smtClean="0"/>
              <a:t>булинок</a:t>
            </a:r>
            <a:r>
              <a:rPr lang="uk-UA" sz="2800" dirty="0" smtClean="0"/>
              <a:t>.</a:t>
            </a:r>
            <a:endParaRPr lang="ru-RU" sz="2800" dirty="0"/>
          </a:p>
        </p:txBody>
      </p:sp>
      <p:pic>
        <p:nvPicPr>
          <p:cNvPr id="20482" name="Picture 2" descr="D:\Users\irina\Desktop\проект\13\sk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2897"/>
            <a:ext cx="2942481" cy="197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Users\irina\Desktop\проект\13\poltava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81128"/>
            <a:ext cx="314801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Users\irina\Desktop\проект\13\fridensraih-hunderwasser-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44" y="692696"/>
            <a:ext cx="2211983" cy="165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64088" y="134071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а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3110634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б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499992" y="5606434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</a:t>
            </a:r>
            <a:r>
              <a:rPr lang="uk-UA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451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455" y="404664"/>
            <a:ext cx="8064896" cy="1008112"/>
          </a:xfrm>
        </p:spPr>
        <p:txBody>
          <a:bodyPr>
            <a:noAutofit/>
          </a:bodyPr>
          <a:lstStyle/>
          <a:p>
            <a:r>
              <a:rPr lang="uk-UA" sz="32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образотворчої техніки шляхом вирізання і закріплення на іншому матеріалі:</a:t>
            </a:r>
            <a:endParaRPr lang="ru-RU" sz="32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8" y="1844824"/>
            <a:ext cx="7632848" cy="4327376"/>
          </a:xfrm>
        </p:spPr>
        <p:txBody>
          <a:bodyPr>
            <a:normAutofit/>
          </a:bodyPr>
          <a:lstStyle/>
          <a:p>
            <a:r>
              <a:rPr lang="uk-UA" sz="4400" dirty="0" smtClean="0"/>
              <a:t>А) Акватипія;</a:t>
            </a:r>
          </a:p>
          <a:p>
            <a:endParaRPr lang="uk-UA" sz="4400" dirty="0" smtClean="0"/>
          </a:p>
          <a:p>
            <a:r>
              <a:rPr lang="uk-UA" sz="4400" dirty="0" smtClean="0"/>
              <a:t>Б) Аплікація;</a:t>
            </a:r>
          </a:p>
          <a:p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/>
              <a:t>В) Інструкція.</a:t>
            </a:r>
            <a:endParaRPr lang="ru-RU" sz="4400" dirty="0"/>
          </a:p>
        </p:txBody>
      </p:sp>
      <p:pic>
        <p:nvPicPr>
          <p:cNvPr id="1026" name="Picture 2" descr="D:\Users\irina\Desktop\проект\21\38b5d47c4d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679" y="1400940"/>
            <a:ext cx="2498058" cy="255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irina\Desktop\проект\21\applikatsiya-ovech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649">
            <a:off x="3779155" y="4175360"/>
            <a:ext cx="3701049" cy="23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irina\Desktop\проект\21\enc46_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647">
            <a:off x="6660232" y="1700808"/>
            <a:ext cx="2052960" cy="21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18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9943" y="1934"/>
            <a:ext cx="9273943" cy="695545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s\irina\Desktop\проект\15\1c5acd81e2cf3cbe742315684daaeff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45" y="3560147"/>
            <a:ext cx="2131518" cy="296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irina\Desktop\проект\15\9b405c68d06e11e09f71003048619a34_9b405c6ad06e11e09f71003048619a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3907">
            <a:off x="38100" y="217413"/>
            <a:ext cx="24765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irina\Desktop\проект\15\746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1147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irina\Desktop\проект\15\21302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222750"/>
            <a:ext cx="381000" cy="6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irina\Desktop\проект\15\5638994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8814">
            <a:off x="33041" y="4437112"/>
            <a:ext cx="3180754" cy="22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Users\irina\Desktop\проект\15\129863094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632">
            <a:off x="5898108" y="276666"/>
            <a:ext cx="3059112" cy="29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Users\irina\Desktop\проект\15\11012316110736668_f0_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671">
            <a:off x="5341384" y="3573845"/>
            <a:ext cx="3671324" cy="28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79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b="3130"/>
          <a:stretch>
            <a:fillRect/>
          </a:stretch>
        </p:blipFill>
        <p:spPr>
          <a:xfrm>
            <a:off x="0" y="-27384"/>
            <a:ext cx="9180512" cy="68853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3952" y="116632"/>
            <a:ext cx="5486400" cy="804862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uk-UA" sz="35200" dirty="0">
                <a:solidFill>
                  <a:prstClr val="black"/>
                </a:solidFill>
                <a:latin typeface="Garamond" pitchFamily="18" charset="0"/>
              </a:rPr>
              <a:t>Варіант </a:t>
            </a:r>
            <a:r>
              <a:rPr lang="uk-UA" sz="35200" dirty="0" smtClean="0">
                <a:solidFill>
                  <a:prstClr val="black"/>
                </a:solidFill>
                <a:latin typeface="Garamond" pitchFamily="18" charset="0"/>
              </a:rPr>
              <a:t>2</a:t>
            </a:r>
            <a:endParaRPr lang="ru-RU" sz="35200" dirty="0">
              <a:solidFill>
                <a:prstClr val="black"/>
              </a:solidFill>
              <a:latin typeface="Garamond" pitchFamily="18" charset="0"/>
            </a:endParaRPr>
          </a:p>
          <a:p>
            <a:endParaRPr lang="ru-RU" dirty="0"/>
          </a:p>
        </p:txBody>
      </p:sp>
      <p:pic>
        <p:nvPicPr>
          <p:cNvPr id="4098" name="Picture 2" descr="D:\Users\irina\Desktop\проект\2\jaguar-coat-682630-s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514">
            <a:off x="5031218" y="1356274"/>
            <a:ext cx="3810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irina\Desktop\проект\2\shkura-pyatnistogo-olenya-0001041786-pre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395">
            <a:off x="506300" y="1533033"/>
            <a:ext cx="3960755" cy="264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irina\Desktop\проект\2\2ad77c652f3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343">
            <a:off x="3558752" y="4047538"/>
            <a:ext cx="3671250" cy="250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066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7" y="7640"/>
            <a:ext cx="9133813" cy="6850360"/>
          </a:xfrm>
        </p:spPr>
      </p:pic>
      <p:pic>
        <p:nvPicPr>
          <p:cNvPr id="2050" name="Picture 2" descr="D:\Users\irina\Desktop\проект\16\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812">
            <a:off x="31147" y="1120193"/>
            <a:ext cx="2597416" cy="190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irina\Desktop\проект\16\99621 - Bass Pouncing at Frog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3573016"/>
            <a:ext cx="2572346" cy="25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Users\irina\Desktop\проект\16\4161974311_e6c4290dc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856" y="309996"/>
            <a:ext cx="1944216" cy="326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irina\Desktop\проект\16\virobi-z-biser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418" y="1844824"/>
            <a:ext cx="1686709" cy="224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Users\irina\Desktop\проект\16\kylymok_1242783516_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533">
            <a:off x="5770561" y="4365104"/>
            <a:ext cx="3011488" cy="225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:\Users\irina\Desktop\проект\16\full-pictur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5390"/>
            <a:ext cx="2178859" cy="136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D:\Users\irina\Desktop\проект\16\glechik7-228x30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7177"/>
            <a:ext cx="1940191" cy="26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:\Users\irina\Desktop\проект\16\im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52" y="4509120"/>
            <a:ext cx="2199506" cy="175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38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12" y="8408"/>
            <a:ext cx="9132788" cy="6849591"/>
          </a:xfrm>
        </p:spPr>
      </p:pic>
      <p:pic>
        <p:nvPicPr>
          <p:cNvPr id="3074" name="Picture 2" descr="D:\Users\irina\Desktop\проект\17\55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092"/>
            <a:ext cx="8638496" cy="61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1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5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6832"/>
            <a:ext cx="3528392" cy="2808312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/>
              <a:t>Варіант 1</a:t>
            </a:r>
            <a:br>
              <a:rPr lang="uk-UA" sz="1800" b="1" dirty="0" smtClean="0"/>
            </a:br>
            <a:r>
              <a:rPr lang="uk-UA" sz="1800" b="1" dirty="0"/>
              <a:t/>
            </a:r>
            <a:br>
              <a:rPr lang="uk-UA" sz="1800" b="1" dirty="0"/>
            </a:br>
            <a:r>
              <a:rPr lang="uk-UA" sz="1800" dirty="0" smtClean="0"/>
              <a:t>Споруда будинку;</a:t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err="1" smtClean="0"/>
              <a:t>Бісероплетіння</a:t>
            </a:r>
            <a:r>
              <a:rPr lang="uk-UA" sz="1800" dirty="0" smtClean="0"/>
              <a:t>;</a:t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Килимарство;</a:t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Вироби з дерева;</a:t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В</a:t>
            </a:r>
            <a:r>
              <a:rPr lang="en-US" sz="1800" dirty="0" smtClean="0"/>
              <a:t>`</a:t>
            </a:r>
            <a:r>
              <a:rPr lang="uk-UA" sz="1800" dirty="0" err="1" smtClean="0"/>
              <a:t>язані</a:t>
            </a:r>
            <a:r>
              <a:rPr lang="uk-UA" sz="1800" dirty="0" smtClean="0"/>
              <a:t> вироби.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410845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89" y="2060848"/>
            <a:ext cx="3455987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312887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Вибрати</a:t>
            </a:r>
            <a:r>
              <a:rPr lang="ru-RU" sz="2000" b="1" dirty="0"/>
              <a:t> </a:t>
            </a:r>
            <a:r>
              <a:rPr lang="ru-RU" sz="2000" b="1" dirty="0" err="1"/>
              <a:t>групу</a:t>
            </a:r>
            <a:r>
              <a:rPr lang="ru-RU" sz="2000" b="1" dirty="0"/>
              <a:t> </a:t>
            </a:r>
            <a:r>
              <a:rPr lang="ru-RU" sz="2000" b="1" dirty="0" err="1"/>
              <a:t>предметів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не </a:t>
            </a:r>
            <a:r>
              <a:rPr lang="ru-RU" sz="2000" b="1" dirty="0" err="1"/>
              <a:t>відносяться</a:t>
            </a:r>
            <a:r>
              <a:rPr lang="ru-RU" sz="2000" b="1" dirty="0"/>
              <a:t> до </a:t>
            </a:r>
            <a:r>
              <a:rPr lang="ru-RU" sz="2000" b="1" dirty="0" err="1"/>
              <a:t>товарів</a:t>
            </a:r>
            <a:r>
              <a:rPr lang="ru-RU" sz="2000" b="1" dirty="0"/>
              <a:t> </a:t>
            </a:r>
            <a:r>
              <a:rPr lang="ru-RU" sz="2000" b="1" dirty="0" err="1"/>
              <a:t>ужиткового</a:t>
            </a:r>
            <a:r>
              <a:rPr lang="ru-RU" sz="2000" b="1" dirty="0"/>
              <a:t> </a:t>
            </a:r>
            <a:r>
              <a:rPr lang="ru-RU" sz="2000" b="1" dirty="0" err="1"/>
              <a:t>мистецтва</a:t>
            </a:r>
            <a:r>
              <a:rPr lang="ru-RU" sz="2000" b="1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830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b="5579"/>
          <a:stretch/>
        </p:blipFill>
        <p:spPr>
          <a:xfrm>
            <a:off x="30883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756" y="2096852"/>
            <a:ext cx="4392488" cy="3528392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/>
              <a:t>Варіант 1</a:t>
            </a:r>
            <a:br>
              <a:rPr lang="uk-UA" sz="2700" b="1" dirty="0" smtClean="0"/>
            </a:br>
            <a:r>
              <a:rPr lang="uk-UA" sz="2700" b="1" dirty="0" smtClean="0"/>
              <a:t/>
            </a:r>
            <a:br>
              <a:rPr lang="uk-UA" sz="2700" b="1" dirty="0" smtClean="0"/>
            </a:br>
            <a:r>
              <a:rPr lang="uk-UA" sz="2700" b="1" dirty="0"/>
              <a:t/>
            </a:r>
            <a:br>
              <a:rPr lang="uk-UA" sz="2700" b="1" dirty="0"/>
            </a:br>
            <a:r>
              <a:rPr lang="uk-UA" sz="2700" dirty="0" smtClean="0">
                <a:latin typeface="+mn-lt"/>
              </a:rPr>
              <a:t>А) Картина;</a:t>
            </a:r>
            <a:br>
              <a:rPr lang="uk-UA" sz="2700" dirty="0" smtClean="0">
                <a:latin typeface="+mn-lt"/>
              </a:rPr>
            </a:br>
            <a:r>
              <a:rPr lang="uk-UA" sz="2700" dirty="0" smtClean="0">
                <a:latin typeface="+mn-lt"/>
              </a:rPr>
              <a:t/>
            </a:r>
            <a:br>
              <a:rPr lang="uk-UA" sz="2700" dirty="0" smtClean="0">
                <a:latin typeface="+mn-lt"/>
              </a:rPr>
            </a:br>
            <a:r>
              <a:rPr lang="uk-UA" sz="2700" dirty="0" smtClean="0">
                <a:latin typeface="+mn-lt"/>
              </a:rPr>
              <a:t>Б) Глиняний посуд;</a:t>
            </a:r>
            <a:br>
              <a:rPr lang="uk-UA" sz="2700" dirty="0" smtClean="0">
                <a:latin typeface="+mn-lt"/>
              </a:rPr>
            </a:br>
            <a:r>
              <a:rPr lang="uk-UA" sz="2700" dirty="0" smtClean="0">
                <a:latin typeface="+mn-lt"/>
              </a:rPr>
              <a:t/>
            </a:r>
            <a:br>
              <a:rPr lang="uk-UA" sz="2700" dirty="0" smtClean="0">
                <a:latin typeface="+mn-lt"/>
              </a:rPr>
            </a:br>
            <a:r>
              <a:rPr lang="uk-UA" sz="2700" dirty="0" smtClean="0">
                <a:latin typeface="+mn-lt"/>
              </a:rPr>
              <a:t>В) Скульптура;</a:t>
            </a:r>
            <a:br>
              <a:rPr lang="uk-UA" sz="27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/>
            </a:r>
            <a:br>
              <a:rPr lang="uk-UA" sz="4900" dirty="0" smtClean="0">
                <a:latin typeface="+mn-lt"/>
              </a:rPr>
            </a:br>
            <a:r>
              <a:rPr lang="uk-UA" sz="4000" dirty="0" smtClean="0">
                <a:latin typeface="+mn-lt"/>
              </a:rPr>
              <a:t/>
            </a:r>
            <a:br>
              <a:rPr lang="uk-UA" sz="4000" dirty="0" smtClean="0">
                <a:latin typeface="+mn-lt"/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468560" y="3501008"/>
            <a:ext cx="504056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 smtClean="0"/>
              <a:t>Варіант 2</a:t>
            </a:r>
            <a:br>
              <a:rPr lang="uk-UA" sz="2000" b="1" dirty="0" smtClean="0"/>
            </a:b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dirty="0" smtClean="0">
                <a:latin typeface="+mn-lt"/>
              </a:rPr>
              <a:t>А) Рушник;</a:t>
            </a:r>
            <a:br>
              <a:rPr lang="uk-UA" sz="2000" dirty="0" smtClean="0">
                <a:latin typeface="+mn-lt"/>
              </a:rPr>
            </a:br>
            <a:r>
              <a:rPr lang="uk-UA" sz="2000" dirty="0" smtClean="0">
                <a:latin typeface="+mn-lt"/>
              </a:rPr>
              <a:t/>
            </a:r>
            <a:br>
              <a:rPr lang="uk-UA" sz="2000" dirty="0" smtClean="0">
                <a:latin typeface="+mn-lt"/>
              </a:rPr>
            </a:br>
            <a:r>
              <a:rPr lang="uk-UA" sz="2000" dirty="0" smtClean="0">
                <a:latin typeface="+mn-lt"/>
              </a:rPr>
              <a:t>Б) Літературний твір;</a:t>
            </a:r>
            <a:br>
              <a:rPr lang="uk-UA" sz="2000" dirty="0" smtClean="0">
                <a:latin typeface="+mn-lt"/>
              </a:rPr>
            </a:br>
            <a:r>
              <a:rPr lang="uk-UA" sz="2000" dirty="0" smtClean="0">
                <a:latin typeface="+mn-lt"/>
              </a:rPr>
              <a:t/>
            </a:r>
            <a:br>
              <a:rPr lang="uk-UA" sz="2000" dirty="0" smtClean="0">
                <a:latin typeface="+mn-lt"/>
              </a:rPr>
            </a:br>
            <a:r>
              <a:rPr lang="uk-UA" sz="2000" dirty="0" smtClean="0">
                <a:latin typeface="+mn-lt"/>
              </a:rPr>
              <a:t>В) Житловий будинок;</a:t>
            </a:r>
            <a:br>
              <a:rPr lang="uk-UA" sz="2000" dirty="0" smtClean="0">
                <a:latin typeface="+mn-lt"/>
              </a:rPr>
            </a:br>
            <a:r>
              <a:rPr lang="uk-UA" sz="2000" dirty="0" smtClean="0">
                <a:latin typeface="+mn-lt"/>
              </a:rPr>
              <a:t/>
            </a:r>
            <a:br>
              <a:rPr lang="uk-UA" sz="2000" dirty="0" smtClean="0">
                <a:latin typeface="+mn-lt"/>
              </a:rPr>
            </a:br>
            <a:r>
              <a:rPr lang="uk-UA" sz="4000" dirty="0" smtClean="0">
                <a:latin typeface="+mn-lt"/>
              </a:rPr>
              <a:t/>
            </a:r>
            <a:br>
              <a:rPr lang="uk-UA" sz="4000" dirty="0" smtClean="0">
                <a:latin typeface="+mn-lt"/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111552" y="3681028"/>
            <a:ext cx="4032448" cy="38884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b="1" smtClean="0"/>
              <a:t>Варіант 3</a:t>
            </a:r>
            <a:br>
              <a:rPr lang="uk-UA" sz="2700" b="1" smtClean="0"/>
            </a:br>
            <a:r>
              <a:rPr lang="uk-UA" sz="2700" b="1" smtClean="0"/>
              <a:t/>
            </a:r>
            <a:br>
              <a:rPr lang="uk-UA" sz="2700" b="1" smtClean="0"/>
            </a:br>
            <a:r>
              <a:rPr lang="uk-UA" sz="2700" b="1" smtClean="0"/>
              <a:t/>
            </a:r>
            <a:br>
              <a:rPr lang="uk-UA" sz="2700" b="1" smtClean="0"/>
            </a:br>
            <a:r>
              <a:rPr lang="uk-UA" sz="2700" smtClean="0">
                <a:latin typeface="+mn-lt"/>
              </a:rPr>
              <a:t>А) Швейна машинка;</a:t>
            </a:r>
            <a:br>
              <a:rPr lang="uk-UA" sz="2700" smtClean="0">
                <a:latin typeface="+mn-lt"/>
              </a:rPr>
            </a:br>
            <a:r>
              <a:rPr lang="uk-UA" sz="2700" smtClean="0">
                <a:latin typeface="+mn-lt"/>
              </a:rPr>
              <a:t/>
            </a:r>
            <a:br>
              <a:rPr lang="uk-UA" sz="2700" smtClean="0">
                <a:latin typeface="+mn-lt"/>
              </a:rPr>
            </a:br>
            <a:r>
              <a:rPr lang="uk-UA" sz="2700" smtClean="0">
                <a:latin typeface="+mn-lt"/>
              </a:rPr>
              <a:t>Б) Пензлик;</a:t>
            </a:r>
            <a:br>
              <a:rPr lang="uk-UA" sz="2700" smtClean="0">
                <a:latin typeface="+mn-lt"/>
              </a:rPr>
            </a:br>
            <a:r>
              <a:rPr lang="uk-UA" sz="2700" smtClean="0">
                <a:latin typeface="+mn-lt"/>
              </a:rPr>
              <a:t/>
            </a:r>
            <a:br>
              <a:rPr lang="uk-UA" sz="2700" smtClean="0">
                <a:latin typeface="+mn-lt"/>
              </a:rPr>
            </a:br>
            <a:r>
              <a:rPr lang="uk-UA" sz="2700" smtClean="0">
                <a:latin typeface="+mn-lt"/>
              </a:rPr>
              <a:t>В) В</a:t>
            </a:r>
            <a:r>
              <a:rPr lang="en-US" sz="2700" smtClean="0">
                <a:latin typeface="+mn-lt"/>
              </a:rPr>
              <a:t>`</a:t>
            </a:r>
            <a:r>
              <a:rPr lang="uk-UA" sz="2700" smtClean="0">
                <a:latin typeface="+mn-lt"/>
              </a:rPr>
              <a:t>язаний виріб;</a:t>
            </a:r>
            <a:r>
              <a:rPr lang="uk-UA" sz="4900" smtClean="0">
                <a:latin typeface="+mn-lt"/>
              </a:rPr>
              <a:t/>
            </a:r>
            <a:br>
              <a:rPr lang="uk-UA" sz="4900" smtClean="0">
                <a:latin typeface="+mn-lt"/>
              </a:rPr>
            </a:br>
            <a:r>
              <a:rPr lang="uk-UA" sz="4900" smtClean="0">
                <a:latin typeface="+mn-lt"/>
              </a:rPr>
              <a:t/>
            </a:r>
            <a:br>
              <a:rPr lang="uk-UA" sz="4900" smtClean="0">
                <a:latin typeface="+mn-lt"/>
              </a:rPr>
            </a:br>
            <a:r>
              <a:rPr lang="uk-UA" sz="4000" smtClean="0">
                <a:latin typeface="+mn-lt"/>
              </a:rPr>
              <a:t/>
            </a:r>
            <a:br>
              <a:rPr lang="uk-UA" sz="4000" smtClean="0">
                <a:latin typeface="+mn-lt"/>
              </a:rPr>
            </a:br>
            <a:r>
              <a:rPr lang="uk-UA" sz="2800" smtClean="0"/>
              <a:t/>
            </a:r>
            <a:br>
              <a:rPr lang="uk-UA" sz="2800" smtClean="0"/>
            </a:b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12146" y="270005"/>
            <a:ext cx="7598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/>
              <a:t>Що</a:t>
            </a:r>
            <a:r>
              <a:rPr lang="ru-RU" sz="2800" b="1" dirty="0"/>
              <a:t> є основою для декоративного </a:t>
            </a:r>
            <a:r>
              <a:rPr lang="ru-RU" sz="2800" b="1" dirty="0" err="1"/>
              <a:t>оздоблення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319346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25" y="0"/>
            <a:ext cx="9253291" cy="6858000"/>
          </a:xfrm>
        </p:spPr>
      </p:pic>
      <p:pic>
        <p:nvPicPr>
          <p:cNvPr id="2052" name="Picture 4" descr="http://svjatoslav.kiev.ua/uploads/posts/2012-11/pyrogovo_tcerkva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6"/>
          <a:stretch/>
        </p:blipFill>
        <p:spPr bwMode="auto">
          <a:xfrm>
            <a:off x="251520" y="1193352"/>
            <a:ext cx="8767674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060848"/>
            <a:ext cx="4248471" cy="338097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4900" dirty="0" smtClean="0">
                <a:latin typeface="+mn-lt"/>
              </a:rPr>
              <a:t>А) на Волині;</a:t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/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>Б) На Київщині;</a:t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/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>В) На Поділлі</a:t>
            </a:r>
            <a:r>
              <a:rPr lang="uk-UA" sz="4900" dirty="0" smtClean="0">
                <a:latin typeface="+mn-lt"/>
              </a:rPr>
              <a:t>.</a:t>
            </a:r>
            <a:r>
              <a:rPr lang="uk-UA" sz="4000" dirty="0" smtClean="0">
                <a:latin typeface="+mn-lt"/>
              </a:rPr>
              <a:t/>
            </a:r>
            <a:br>
              <a:rPr lang="uk-UA" sz="4000" dirty="0" smtClean="0">
                <a:latin typeface="+mn-lt"/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68288" y="-22051"/>
            <a:ext cx="81093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Музей </a:t>
            </a:r>
            <a:r>
              <a:rPr lang="ru-RU" sz="2800" b="1" dirty="0" err="1"/>
              <a:t>архітектури</a:t>
            </a:r>
            <a:r>
              <a:rPr lang="ru-RU" sz="2800" b="1" dirty="0"/>
              <a:t> та </a:t>
            </a:r>
            <a:r>
              <a:rPr lang="ru-RU" sz="2800" b="1" dirty="0" err="1"/>
              <a:t>побуту</a:t>
            </a:r>
            <a:r>
              <a:rPr lang="ru-RU" sz="2800" b="1" dirty="0"/>
              <a:t> </a:t>
            </a:r>
            <a:r>
              <a:rPr lang="ru-RU" sz="2800" b="1" dirty="0" err="1"/>
              <a:t>під</a:t>
            </a:r>
            <a:r>
              <a:rPr lang="ru-RU" sz="2800" b="1" dirty="0"/>
              <a:t> </a:t>
            </a:r>
            <a:r>
              <a:rPr lang="ru-RU" sz="2800" b="1" dirty="0" err="1"/>
              <a:t>відкритим</a:t>
            </a:r>
            <a:r>
              <a:rPr lang="ru-RU" sz="2800" b="1" dirty="0"/>
              <a:t> небом </a:t>
            </a:r>
            <a:endParaRPr lang="en-US" sz="2800" b="1" dirty="0" smtClean="0"/>
          </a:p>
          <a:p>
            <a:r>
              <a:rPr lang="ru-RU" sz="2800" b="1" dirty="0" smtClean="0"/>
              <a:t>села </a:t>
            </a:r>
            <a:r>
              <a:rPr lang="ru-RU" sz="2800" b="1" dirty="0" err="1"/>
              <a:t>Пирогово</a:t>
            </a:r>
            <a:r>
              <a:rPr lang="ru-RU" sz="2800" b="1" dirty="0"/>
              <a:t> </a:t>
            </a:r>
            <a:r>
              <a:rPr lang="ru-RU" sz="2800" b="1" dirty="0" err="1"/>
              <a:t>знаходиться</a:t>
            </a:r>
            <a:r>
              <a:rPr lang="ru-RU" sz="2800" b="1" dirty="0"/>
              <a:t>:</a:t>
            </a:r>
            <a:br>
              <a:rPr lang="ru-RU" sz="2800" b="1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2055" name="Picture 7" descr="http://ridna.ua/wp-content/uploads/2012/06/soloma2-572x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41">
            <a:off x="6151624" y="812907"/>
            <a:ext cx="2861370" cy="214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etnoua.info/wp-content/gallery/mnap_perejaslav_ekspo/MNAP_Perejaslav_SKrjachko_1993_070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38" y="3161052"/>
            <a:ext cx="244918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25" y="0"/>
            <a:ext cx="925329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496944" cy="5040560"/>
          </a:xfrm>
        </p:spPr>
        <p:txBody>
          <a:bodyPr>
            <a:normAutofit fontScale="90000"/>
          </a:bodyPr>
          <a:lstStyle/>
          <a:p>
            <a:pPr algn="l"/>
            <a:r>
              <a:rPr lang="uk-UA" sz="3600" b="1" dirty="0" smtClean="0"/>
              <a:t>Візерунок, що </a:t>
            </a:r>
            <a:r>
              <a:rPr lang="uk-UA" sz="3600" b="1" dirty="0" err="1" smtClean="0"/>
              <a:t>грунтується</a:t>
            </a:r>
            <a:r>
              <a:rPr lang="uk-UA" sz="3600" b="1" dirty="0" smtClean="0"/>
              <a:t> на </a:t>
            </a:r>
            <a:r>
              <a:rPr lang="uk-UA" sz="3600" b="1" dirty="0" err="1" smtClean="0"/>
              <a:t>рителічному</a:t>
            </a:r>
            <a:r>
              <a:rPr lang="uk-UA" sz="3600" b="1" dirty="0" smtClean="0"/>
              <a:t> повторенні його стилізованих складових:</a:t>
            </a:r>
            <a:br>
              <a:rPr lang="uk-UA" sz="36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4900" dirty="0" smtClean="0">
                <a:latin typeface="+mn-lt"/>
              </a:rPr>
              <a:t>А) </a:t>
            </a:r>
            <a:r>
              <a:rPr lang="uk-UA" sz="4900" dirty="0" err="1" smtClean="0">
                <a:latin typeface="+mn-lt"/>
              </a:rPr>
              <a:t>Оригамі</a:t>
            </a:r>
            <a:r>
              <a:rPr lang="uk-UA" sz="4900" dirty="0" smtClean="0">
                <a:latin typeface="+mn-lt"/>
              </a:rPr>
              <a:t>;</a:t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/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>Б) Орнамент;</a:t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/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>В) Розпис.</a:t>
            </a:r>
            <a:br>
              <a:rPr lang="uk-UA" sz="4900" dirty="0" smtClean="0">
                <a:latin typeface="+mn-lt"/>
              </a:rPr>
            </a:br>
            <a:r>
              <a:rPr lang="uk-UA" sz="4900" dirty="0" smtClean="0">
                <a:latin typeface="+mn-lt"/>
              </a:rPr>
              <a:t/>
            </a:r>
            <a:br>
              <a:rPr lang="uk-UA" sz="4900" dirty="0" smtClean="0">
                <a:latin typeface="+mn-lt"/>
              </a:rPr>
            </a:br>
            <a:r>
              <a:rPr lang="uk-UA" sz="4000" dirty="0" smtClean="0">
                <a:latin typeface="+mn-lt"/>
              </a:rPr>
              <a:t/>
            </a:r>
            <a:br>
              <a:rPr lang="uk-UA" sz="4000" dirty="0" smtClean="0">
                <a:latin typeface="+mn-lt"/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pic>
        <p:nvPicPr>
          <p:cNvPr id="4098" name="Picture 2" descr="D:\Users\irina\Desktop\проект\18\4c88b1caa63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93" y="1445171"/>
            <a:ext cx="2460209" cy="210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irina\Desktop\проект\18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34588"/>
            <a:ext cx="1897431" cy="252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irina\Desktop\проект\18\celtic-ornament_98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74683"/>
            <a:ext cx="1919809" cy="19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6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8"/>
            <a:ext cx="9144000" cy="6858000"/>
          </a:xfrm>
        </p:spPr>
      </p:pic>
      <p:pic>
        <p:nvPicPr>
          <p:cNvPr id="5122" name="Picture 2" descr="D:\Users\irina\Desktop\проект\19\2xk_111p40182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419">
            <a:off x="397406" y="378710"/>
            <a:ext cx="3374355" cy="277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s\irina\Desktop\проект\19\image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938">
            <a:off x="4932040" y="4097096"/>
            <a:ext cx="38100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Users\irina\Desktop\проект\19\j4s_kmdj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29">
            <a:off x="5148064" y="114496"/>
            <a:ext cx="3680073" cy="249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Users\irina\Desktop\проект\19\PB0201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164">
            <a:off x="430498" y="4361936"/>
            <a:ext cx="2862262" cy="214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irina\Desktop\проект\19\1264765438juodojivista17photodmitrijmatvejev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2702496" cy="19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91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4032448" cy="3744416"/>
          </a:xfrm>
        </p:spPr>
        <p:txBody>
          <a:bodyPr>
            <a:normAutofit fontScale="90000"/>
          </a:bodyPr>
          <a:lstStyle/>
          <a:p>
            <a:r>
              <a:rPr lang="uk-UA" sz="2200" b="1" dirty="0" smtClean="0"/>
              <a:t>Варіант 1</a:t>
            </a:r>
            <a:br>
              <a:rPr lang="uk-UA" sz="2200" b="1" dirty="0" smtClean="0"/>
            </a:br>
            <a:r>
              <a:rPr lang="uk-UA" sz="2200" b="1" dirty="0"/>
              <a:t/>
            </a:r>
            <a:br>
              <a:rPr lang="uk-UA" sz="2200" b="1" dirty="0"/>
            </a:br>
            <a:r>
              <a:rPr lang="uk-UA" sz="2200" dirty="0" smtClean="0"/>
              <a:t>А)</a:t>
            </a:r>
            <a:r>
              <a:rPr lang="uk-UA" sz="2200" b="1" dirty="0" smtClean="0"/>
              <a:t> </a:t>
            </a:r>
            <a:r>
              <a:rPr lang="uk-UA" sz="2200" dirty="0" smtClean="0"/>
              <a:t>Декорації;</a:t>
            </a:r>
            <a:br>
              <a:rPr lang="uk-UA" sz="2200" dirty="0" smtClean="0"/>
            </a:b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Б) Театральні костюми;</a:t>
            </a:r>
            <a:br>
              <a:rPr lang="uk-UA" sz="2200" dirty="0" smtClean="0"/>
            </a:b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В) Вистава;</a:t>
            </a:r>
            <a:br>
              <a:rPr lang="uk-UA" sz="2200" dirty="0" smtClean="0"/>
            </a:b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Г) Виріб з тіста.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68760"/>
            <a:ext cx="3163887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80928"/>
            <a:ext cx="403542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555776" y="404664"/>
            <a:ext cx="4032448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80671" y="718528"/>
            <a:ext cx="338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Назвіть зайве слово: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30957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6858000"/>
          </a:xfrm>
        </p:spPr>
      </p:pic>
      <p:pic>
        <p:nvPicPr>
          <p:cNvPr id="6146" name="Picture 2" descr="D:\Users\irina\Desktop\проект\20\ox2CeJLXD2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573016" cy="49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irina\Desktop\проект\20\bBQbAKdEdH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8680"/>
            <a:ext cx="4961653" cy="34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 fontScale="90000"/>
          </a:bodyPr>
          <a:lstStyle/>
          <a:p>
            <a:pPr algn="l"/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> </a:t>
            </a:r>
            <a:r>
              <a:rPr lang="uk-UA" sz="3200" dirty="0" smtClean="0"/>
              <a:t>                                          </a:t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>                                              </a:t>
            </a:r>
            <a:r>
              <a:rPr lang="ru-RU" sz="3200" dirty="0" smtClean="0"/>
              <a:t>Берег </a:t>
            </a:r>
            <a:r>
              <a:rPr lang="ru-RU" sz="3200" dirty="0"/>
              <a:t>моря </a:t>
            </a:r>
            <a:r>
              <a:rPr lang="ru-RU" sz="3200" dirty="0" err="1"/>
              <a:t>вночі</a:t>
            </a:r>
            <a:r>
              <a:rPr lang="ru-RU" sz="3200" dirty="0"/>
              <a:t>. У </a:t>
            </a:r>
            <a:r>
              <a:rPr lang="ru-RU" sz="3200" dirty="0" smtClean="0"/>
              <a:t>маяк</a:t>
            </a:r>
            <a:r>
              <a:rPr lang="uk-UA" sz="3200" dirty="0" smtClean="0"/>
              <a:t>а</a:t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Айвазовський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8786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rmAutofit/>
          </a:bodyPr>
          <a:lstStyle/>
          <a:p>
            <a:pPr algn="l"/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uk-UA" sz="3200" dirty="0"/>
              <a:t> </a:t>
            </a:r>
            <a:r>
              <a:rPr lang="uk-UA" sz="3200" dirty="0" smtClean="0"/>
              <a:t>                                          </a:t>
            </a:r>
            <a:br>
              <a:rPr lang="uk-UA" sz="3200" dirty="0" smtClean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smtClean="0"/>
              <a:t>                                                </a:t>
            </a:r>
            <a:r>
              <a:rPr lang="ru-RU" sz="3200" dirty="0"/>
              <a:t>Казка </a:t>
            </a:r>
            <a:r>
              <a:rPr lang="ru-RU" sz="3200" dirty="0" err="1"/>
              <a:t>королів</a:t>
            </a:r>
            <a:r>
              <a:rPr lang="uk-UA" sz="3200" dirty="0" smtClean="0"/>
              <a:t/>
            </a:r>
            <a:br>
              <a:rPr lang="uk-UA" sz="3200" dirty="0" smtClean="0"/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К.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Чюрльоніс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D:\Users\irina\Desktop\проект\20\USSR_stamp_M.K.Chiurlionis_1975_4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276872" cy="50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irina\Desktop\проект\20\1CLsyP1Z-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2656"/>
            <a:ext cx="4403897" cy="440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6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0" b="313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1944" y="103858"/>
            <a:ext cx="5486400" cy="804862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uk-UA" sz="35200" dirty="0">
                <a:solidFill>
                  <a:prstClr val="black"/>
                </a:solidFill>
                <a:latin typeface="Garamond" pitchFamily="18" charset="0"/>
              </a:rPr>
              <a:t>Варіант </a:t>
            </a:r>
            <a:r>
              <a:rPr lang="uk-UA" sz="35200" dirty="0" smtClean="0">
                <a:solidFill>
                  <a:prstClr val="black"/>
                </a:solidFill>
                <a:latin typeface="Garamond" pitchFamily="18" charset="0"/>
              </a:rPr>
              <a:t>3</a:t>
            </a:r>
            <a:endParaRPr lang="ru-RU" sz="35200" dirty="0">
              <a:solidFill>
                <a:prstClr val="black"/>
              </a:solidFill>
              <a:latin typeface="Garamond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D:\Users\irina\Desktop\проект\2\306899-vah_vah_va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204">
            <a:off x="315567" y="2669679"/>
            <a:ext cx="3992870" cy="23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irina\Desktop\проект\2\5027a0ff82a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6855">
            <a:off x="4857880" y="2518205"/>
            <a:ext cx="3846228" cy="250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7680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Users\irina\Desktop\проект\20\rige3o3kxvyltr5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81708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Users\irina\Desktop\проект\20\Repin_Cossack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764704"/>
            <a:ext cx="548149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7326" y="5651668"/>
            <a:ext cx="1553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І. Рєпін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5936" y="4221088"/>
            <a:ext cx="482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Запорожці</a:t>
            </a:r>
            <a:r>
              <a:rPr lang="ru-RU" dirty="0"/>
              <a:t> </a:t>
            </a:r>
            <a:r>
              <a:rPr lang="ru-RU" dirty="0" err="1"/>
              <a:t>пишуть</a:t>
            </a:r>
            <a:r>
              <a:rPr lang="ru-RU" dirty="0"/>
              <a:t> листа </a:t>
            </a:r>
            <a:r>
              <a:rPr lang="ru-RU" dirty="0" err="1"/>
              <a:t>турецькому</a:t>
            </a:r>
            <a:r>
              <a:rPr lang="ru-RU" dirty="0"/>
              <a:t> </a:t>
            </a:r>
            <a:r>
              <a:rPr lang="ru-RU" dirty="0" err="1"/>
              <a:t>султанові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47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s\irina\Desktop\проект\3\C7iJJm4h31-1680x1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-23" r="6769"/>
          <a:stretch/>
        </p:blipFill>
        <p:spPr bwMode="auto">
          <a:xfrm>
            <a:off x="-41265" y="0"/>
            <a:ext cx="91848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Users\irina\Desktop\проект\3\66634-2560x1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/>
          <a:stretch/>
        </p:blipFill>
        <p:spPr bwMode="auto">
          <a:xfrm>
            <a:off x="-1" y="15676"/>
            <a:ext cx="9129389" cy="684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irina\Desktop\0_97ad9_cbebaa2e_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13346"/>
            <a:ext cx="9612560" cy="687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Users\irina\Desktop\проект\3\desert_0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"/>
          <a:stretch/>
        </p:blipFill>
        <p:spPr bwMode="auto">
          <a:xfrm>
            <a:off x="0" y="6102"/>
            <a:ext cx="9144000" cy="68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6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Users\irina\Desktop\проект\3\db9c4943eeaca51c00beb14cad6_37595_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07"/>
            <a:ext cx="9180512" cy="68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184</Words>
  <Application>Microsoft Office PowerPoint</Application>
  <PresentationFormat>Экран (4:3)</PresentationFormat>
  <Paragraphs>66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Варіант 1   А) Монументально-декоративна  скульптура   Б) Станкова скульптура   В) Скульптура малих форм</vt:lpstr>
      <vt:lpstr>                                      Варіант 2   А) Монументально-декоративна  скульптура   Б) Станкова скульптура   В) Скульптура малих форм</vt:lpstr>
      <vt:lpstr>                                      Варіант 3   А) Монументально-декоративна  скульптура   Б) Станкова скульптура   В) Скульптура малих форм</vt:lpstr>
      <vt:lpstr>Варіант 1</vt:lpstr>
      <vt:lpstr>Варіант 2</vt:lpstr>
      <vt:lpstr>Варіант 3</vt:lpstr>
      <vt:lpstr>Презентация PowerPoint</vt:lpstr>
      <vt:lpstr>Презентация PowerPoint</vt:lpstr>
      <vt:lpstr>Варіант 1   А) Виготовленням меблів;  Б) Проектуванням житлових будинків;  В) Складанням автомобілів.</vt:lpstr>
      <vt:lpstr>                                           Варіант 1   А) Сучасний будинок;   Б) Історичний будинок;   В) Казковий булинок.</vt:lpstr>
      <vt:lpstr>                                           Варіант 2   А) Сучасний будинок;   Б) Історичний будинок;   В) Казковий булинок.</vt:lpstr>
      <vt:lpstr>                                           Варіант 3   А) Сучасний будинок;   Б) Історичний будинок;   В) Казковий булинок.</vt:lpstr>
      <vt:lpstr>Вид образотворчої техніки шляхом вирізання і закріплення на іншому матеріалі:</vt:lpstr>
      <vt:lpstr>Презентация PowerPoint</vt:lpstr>
      <vt:lpstr>Презентация PowerPoint</vt:lpstr>
      <vt:lpstr>Презентация PowerPoint</vt:lpstr>
      <vt:lpstr>Варіант 1  Споруда будинку;  Бісероплетіння;  Килимарство;  Вироби з дерева;  В`язані вироби.  </vt:lpstr>
      <vt:lpstr>Варіант 1   А) Картина;  Б) Глиняний посуд;  В) Скульптура;    </vt:lpstr>
      <vt:lpstr>  А) на Волині;  Б) На Київщині;  В) На Поділлі.  </vt:lpstr>
      <vt:lpstr>Візерунок, що грунтується на рителічному повторенні його стилізованих складових:    А) Оригамі;  Б) Орнамент;  В) Розпис.    </vt:lpstr>
      <vt:lpstr>Презентация PowerPoint</vt:lpstr>
      <vt:lpstr>Варіант 1  А) Декорації;  Б) Театральні костюми;  В) Вистава;  Г) Виріб з тіста.    </vt:lpstr>
      <vt:lpstr>                                                                                                 Берег моря вночі. У маяка     І. Айвазовський</vt:lpstr>
      <vt:lpstr>                                                                                                   Казка королів М. К. Чюрльоніс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</dc:creator>
  <cp:lastModifiedBy>irina</cp:lastModifiedBy>
  <cp:revision>39</cp:revision>
  <dcterms:created xsi:type="dcterms:W3CDTF">2013-02-21T16:49:10Z</dcterms:created>
  <dcterms:modified xsi:type="dcterms:W3CDTF">2013-03-05T19:43:51Z</dcterms:modified>
</cp:coreProperties>
</file>